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57" r:id="rId2"/>
    <p:sldId id="258" r:id="rId3"/>
    <p:sldId id="261" r:id="rId4"/>
    <p:sldId id="267" r:id="rId5"/>
    <p:sldId id="262" r:id="rId6"/>
    <p:sldId id="263" r:id="rId7"/>
    <p:sldId id="269" r:id="rId8"/>
    <p:sldId id="270" r:id="rId9"/>
    <p:sldId id="272" r:id="rId10"/>
    <p:sldId id="273" r:id="rId11"/>
    <p:sldId id="274" r:id="rId12"/>
    <p:sldId id="271" r:id="rId13"/>
    <p:sldId id="278" r:id="rId14"/>
    <p:sldId id="277" r:id="rId15"/>
    <p:sldId id="275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43" autoAdjust="0"/>
    <p:restoredTop sz="94660"/>
  </p:normalViewPr>
  <p:slideViewPr>
    <p:cSldViewPr>
      <p:cViewPr>
        <p:scale>
          <a:sx n="110" d="100"/>
          <a:sy n="110" d="100"/>
        </p:scale>
        <p:origin x="-600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9" d="100"/>
          <a:sy n="49" d="100"/>
        </p:scale>
        <p:origin x="2910" y="6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F65D2-C691-48D2-ACFB-E381B2DAE09B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742FADEA-57F6-4384-B492-8BA0B24B67F5}">
      <dgm:prSet phldrT="[Текст]"/>
      <dgm:spPr>
        <a:solidFill>
          <a:srgbClr val="FF0000"/>
        </a:solidFill>
      </dgm:spPr>
      <dgm:t>
        <a:bodyPr/>
        <a:lstStyle/>
        <a:p>
          <a:r>
            <a:rPr lang="ru-RU" dirty="0" smtClean="0"/>
            <a:t>Иностранный язык</a:t>
          </a:r>
          <a:endParaRPr lang="ru-RU" dirty="0"/>
        </a:p>
      </dgm:t>
    </dgm:pt>
    <dgm:pt modelId="{AF5CBEC3-DDB7-41A8-96C9-FC0E6CE11FD6}" type="parTrans" cxnId="{68C08E9A-4265-439A-8FBD-046358791A68}">
      <dgm:prSet/>
      <dgm:spPr/>
      <dgm:t>
        <a:bodyPr/>
        <a:lstStyle/>
        <a:p>
          <a:endParaRPr lang="ru-RU"/>
        </a:p>
      </dgm:t>
    </dgm:pt>
    <dgm:pt modelId="{47865467-BFF1-408D-A69D-141D19993888}" type="sibTrans" cxnId="{68C08E9A-4265-439A-8FBD-046358791A68}">
      <dgm:prSet/>
      <dgm:spPr/>
      <dgm:t>
        <a:bodyPr/>
        <a:lstStyle/>
        <a:p>
          <a:endParaRPr lang="ru-RU"/>
        </a:p>
      </dgm:t>
    </dgm:pt>
    <dgm:pt modelId="{D5D9916F-9A71-49EC-B8F0-20FDFEC79AAE}">
      <dgm:prSet phldrT="[Текст]"/>
      <dgm:spPr/>
      <dgm:t>
        <a:bodyPr/>
        <a:lstStyle/>
        <a:p>
          <a:r>
            <a:rPr lang="ru-RU" dirty="0" smtClean="0"/>
            <a:t>география</a:t>
          </a:r>
          <a:endParaRPr lang="ru-RU" dirty="0"/>
        </a:p>
      </dgm:t>
    </dgm:pt>
    <dgm:pt modelId="{C8763D31-7121-469F-8ED8-F9A42CA05E77}" type="parTrans" cxnId="{DDAB95F2-0BE4-415F-8651-66ABE378AD71}">
      <dgm:prSet/>
      <dgm:spPr/>
      <dgm:t>
        <a:bodyPr/>
        <a:lstStyle/>
        <a:p>
          <a:endParaRPr lang="ru-RU"/>
        </a:p>
      </dgm:t>
    </dgm:pt>
    <dgm:pt modelId="{BE908CE9-8AB1-428A-9778-560589E31527}" type="sibTrans" cxnId="{DDAB95F2-0BE4-415F-8651-66ABE378AD71}">
      <dgm:prSet/>
      <dgm:spPr/>
      <dgm:t>
        <a:bodyPr/>
        <a:lstStyle/>
        <a:p>
          <a:endParaRPr lang="ru-RU"/>
        </a:p>
      </dgm:t>
    </dgm:pt>
    <dgm:pt modelId="{B6B4E408-9BB2-4E2D-9CA2-FDEE04A96172}">
      <dgm:prSet phldrT="[Текст]"/>
      <dgm:spPr/>
      <dgm:t>
        <a:bodyPr/>
        <a:lstStyle/>
        <a:p>
          <a:r>
            <a:rPr lang="ru-RU" dirty="0" smtClean="0"/>
            <a:t>ОБЖ</a:t>
          </a:r>
          <a:endParaRPr lang="ru-RU" dirty="0"/>
        </a:p>
      </dgm:t>
    </dgm:pt>
    <dgm:pt modelId="{7A0749F1-2AA3-4467-89D7-5C29D72AF430}" type="parTrans" cxnId="{C452FA60-161D-444D-AAD3-F280379C1CE8}">
      <dgm:prSet/>
      <dgm:spPr/>
      <dgm:t>
        <a:bodyPr/>
        <a:lstStyle/>
        <a:p>
          <a:endParaRPr lang="ru-RU"/>
        </a:p>
      </dgm:t>
    </dgm:pt>
    <dgm:pt modelId="{F8404C77-C3E8-4B2D-A708-918510315D88}" type="sibTrans" cxnId="{C452FA60-161D-444D-AAD3-F280379C1CE8}">
      <dgm:prSet/>
      <dgm:spPr/>
      <dgm:t>
        <a:bodyPr/>
        <a:lstStyle/>
        <a:p>
          <a:endParaRPr lang="ru-RU"/>
        </a:p>
      </dgm:t>
    </dgm:pt>
    <dgm:pt modelId="{6F04E075-BCE6-4A3F-8C1A-687509EDCCF4}">
      <dgm:prSet phldrT="[Текст]"/>
      <dgm:spPr/>
      <dgm:t>
        <a:bodyPr/>
        <a:lstStyle/>
        <a:p>
          <a:r>
            <a:rPr lang="ru-RU" dirty="0" smtClean="0"/>
            <a:t>литература</a:t>
          </a:r>
          <a:endParaRPr lang="ru-RU" dirty="0"/>
        </a:p>
      </dgm:t>
    </dgm:pt>
    <dgm:pt modelId="{01E2012D-7220-4709-BBBB-0DE08C77305D}" type="parTrans" cxnId="{3456501E-0BDC-4D2C-A25E-47C9432E873B}">
      <dgm:prSet/>
      <dgm:spPr/>
      <dgm:t>
        <a:bodyPr/>
        <a:lstStyle/>
        <a:p>
          <a:endParaRPr lang="ru-RU"/>
        </a:p>
      </dgm:t>
    </dgm:pt>
    <dgm:pt modelId="{2AAF4405-6B6F-4245-A65A-991E6E6F81AE}" type="sibTrans" cxnId="{3456501E-0BDC-4D2C-A25E-47C9432E873B}">
      <dgm:prSet/>
      <dgm:spPr/>
      <dgm:t>
        <a:bodyPr/>
        <a:lstStyle/>
        <a:p>
          <a:endParaRPr lang="ru-RU"/>
        </a:p>
      </dgm:t>
    </dgm:pt>
    <dgm:pt modelId="{EA60C4FF-914C-48DE-9DE6-7480F03371E2}">
      <dgm:prSet phldrT="[Текст]"/>
      <dgm:spPr/>
      <dgm:t>
        <a:bodyPr/>
        <a:lstStyle/>
        <a:p>
          <a:r>
            <a:rPr lang="ru-RU" dirty="0" smtClean="0"/>
            <a:t>Искусство</a:t>
          </a:r>
          <a:endParaRPr lang="ru-RU" dirty="0"/>
        </a:p>
      </dgm:t>
    </dgm:pt>
    <dgm:pt modelId="{FD14203C-58DD-4757-A0EA-73893B46284F}" type="parTrans" cxnId="{718681C7-D934-4C1F-8A1A-FA805AEF706F}">
      <dgm:prSet/>
      <dgm:spPr/>
      <dgm:t>
        <a:bodyPr/>
        <a:lstStyle/>
        <a:p>
          <a:endParaRPr lang="ru-RU"/>
        </a:p>
      </dgm:t>
    </dgm:pt>
    <dgm:pt modelId="{697F1396-3DCE-41DE-9C86-9E89C867DC40}" type="sibTrans" cxnId="{718681C7-D934-4C1F-8A1A-FA805AEF706F}">
      <dgm:prSet/>
      <dgm:spPr/>
      <dgm:t>
        <a:bodyPr/>
        <a:lstStyle/>
        <a:p>
          <a:endParaRPr lang="ru-RU"/>
        </a:p>
      </dgm:t>
    </dgm:pt>
    <dgm:pt modelId="{1DFF1826-81C5-4554-A2DD-B13FB1683E73}">
      <dgm:prSet phldrT="[Текст]"/>
      <dgm:spPr/>
      <dgm:t>
        <a:bodyPr/>
        <a:lstStyle/>
        <a:p>
          <a:endParaRPr lang="ru-RU"/>
        </a:p>
      </dgm:t>
    </dgm:pt>
    <dgm:pt modelId="{BC2F17B3-1F95-4200-8C31-EDE243A6730F}" type="parTrans" cxnId="{A67D7774-79A3-46C0-809D-DB3E92402C66}">
      <dgm:prSet/>
      <dgm:spPr/>
      <dgm:t>
        <a:bodyPr/>
        <a:lstStyle/>
        <a:p>
          <a:endParaRPr lang="ru-RU"/>
        </a:p>
      </dgm:t>
    </dgm:pt>
    <dgm:pt modelId="{4E5A64B1-0D82-40F5-ADA9-BEBC262C4820}" type="sibTrans" cxnId="{A67D7774-79A3-46C0-809D-DB3E92402C66}">
      <dgm:prSet/>
      <dgm:spPr/>
      <dgm:t>
        <a:bodyPr/>
        <a:lstStyle/>
        <a:p>
          <a:endParaRPr lang="ru-RU"/>
        </a:p>
      </dgm:t>
    </dgm:pt>
    <dgm:pt modelId="{AA5A3AA6-F575-47FF-BFB0-946512EE1599}">
      <dgm:prSet phldrT="[Текст]"/>
      <dgm:spPr/>
      <dgm:t>
        <a:bodyPr/>
        <a:lstStyle/>
        <a:p>
          <a:r>
            <a:rPr lang="ru-RU" dirty="0" smtClean="0"/>
            <a:t>История</a:t>
          </a:r>
          <a:endParaRPr lang="ru-RU" dirty="0"/>
        </a:p>
      </dgm:t>
    </dgm:pt>
    <dgm:pt modelId="{543AD885-16B6-4791-BD47-7EB722C5C14E}" type="parTrans" cxnId="{41C51392-D7E7-4DE0-89F1-14B72E314884}">
      <dgm:prSet/>
      <dgm:spPr/>
      <dgm:t>
        <a:bodyPr/>
        <a:lstStyle/>
        <a:p>
          <a:endParaRPr lang="ru-RU"/>
        </a:p>
      </dgm:t>
    </dgm:pt>
    <dgm:pt modelId="{4666474A-07BF-452C-AC75-EBDFD8605693}" type="sibTrans" cxnId="{41C51392-D7E7-4DE0-89F1-14B72E314884}">
      <dgm:prSet/>
      <dgm:spPr/>
      <dgm:t>
        <a:bodyPr/>
        <a:lstStyle/>
        <a:p>
          <a:endParaRPr lang="ru-RU"/>
        </a:p>
      </dgm:t>
    </dgm:pt>
    <dgm:pt modelId="{7ECC8C7A-DB43-4F14-BBD7-57B4390F55CC}">
      <dgm:prSet phldrT="[Текст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ru-RU" dirty="0" smtClean="0"/>
            <a:t>Биология</a:t>
          </a:r>
          <a:endParaRPr lang="ru-RU" dirty="0"/>
        </a:p>
      </dgm:t>
    </dgm:pt>
    <dgm:pt modelId="{D6036943-119A-442B-943F-5FB77BFDFEE5}" type="parTrans" cxnId="{7A7830F2-B3B0-4C2D-895F-1AA6B1EDF727}">
      <dgm:prSet/>
      <dgm:spPr/>
      <dgm:t>
        <a:bodyPr/>
        <a:lstStyle/>
        <a:p>
          <a:endParaRPr lang="ru-RU"/>
        </a:p>
      </dgm:t>
    </dgm:pt>
    <dgm:pt modelId="{5B109C52-7DF8-4880-A55F-2842DFE278D8}" type="sibTrans" cxnId="{7A7830F2-B3B0-4C2D-895F-1AA6B1EDF727}">
      <dgm:prSet/>
      <dgm:spPr/>
      <dgm:t>
        <a:bodyPr/>
        <a:lstStyle/>
        <a:p>
          <a:endParaRPr lang="ru-RU"/>
        </a:p>
      </dgm:t>
    </dgm:pt>
    <dgm:pt modelId="{8365E04A-A89C-4330-9AE9-F8673B01E95E}">
      <dgm:prSet phldrT="[Текст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ru-RU" dirty="0" smtClean="0"/>
            <a:t>музыка</a:t>
          </a:r>
          <a:endParaRPr lang="ru-RU" dirty="0"/>
        </a:p>
      </dgm:t>
    </dgm:pt>
    <dgm:pt modelId="{9F08E81A-2B5B-4B34-85DF-CC7027760CC9}" type="parTrans" cxnId="{255AB711-A3E9-4DA5-BE94-C41DA249ED8D}">
      <dgm:prSet/>
      <dgm:spPr/>
      <dgm:t>
        <a:bodyPr/>
        <a:lstStyle/>
        <a:p>
          <a:endParaRPr lang="ru-RU"/>
        </a:p>
      </dgm:t>
    </dgm:pt>
    <dgm:pt modelId="{29033B08-24A3-4A94-AE8C-C93AF5356547}" type="sibTrans" cxnId="{255AB711-A3E9-4DA5-BE94-C41DA249ED8D}">
      <dgm:prSet/>
      <dgm:spPr/>
      <dgm:t>
        <a:bodyPr/>
        <a:lstStyle/>
        <a:p>
          <a:endParaRPr lang="ru-RU"/>
        </a:p>
      </dgm:t>
    </dgm:pt>
    <dgm:pt modelId="{268F7E16-F678-4F97-B945-517525707389}" type="pres">
      <dgm:prSet presAssocID="{61FF65D2-C691-48D2-ACFB-E381B2DAE09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C1D101D-1475-40D6-A64A-EC4A0E591371}" type="pres">
      <dgm:prSet presAssocID="{742FADEA-57F6-4384-B492-8BA0B24B67F5}" presName="centerShape" presStyleLbl="node0" presStyleIdx="0" presStyleCnt="1"/>
      <dgm:spPr/>
      <dgm:t>
        <a:bodyPr/>
        <a:lstStyle/>
        <a:p>
          <a:endParaRPr lang="ru-RU"/>
        </a:p>
      </dgm:t>
    </dgm:pt>
    <dgm:pt modelId="{ADD48EE2-4824-4050-998E-162C240394C8}" type="pres">
      <dgm:prSet presAssocID="{C8763D31-7121-469F-8ED8-F9A42CA05E77}" presName="Name9" presStyleLbl="parChTrans1D2" presStyleIdx="0" presStyleCnt="7"/>
      <dgm:spPr/>
      <dgm:t>
        <a:bodyPr/>
        <a:lstStyle/>
        <a:p>
          <a:endParaRPr lang="ru-RU"/>
        </a:p>
      </dgm:t>
    </dgm:pt>
    <dgm:pt modelId="{D3629B4B-9711-4C22-9C6A-1C4A6D159983}" type="pres">
      <dgm:prSet presAssocID="{C8763D31-7121-469F-8ED8-F9A42CA05E77}" presName="connTx" presStyleLbl="parChTrans1D2" presStyleIdx="0" presStyleCnt="7"/>
      <dgm:spPr/>
      <dgm:t>
        <a:bodyPr/>
        <a:lstStyle/>
        <a:p>
          <a:endParaRPr lang="ru-RU"/>
        </a:p>
      </dgm:t>
    </dgm:pt>
    <dgm:pt modelId="{11265328-51E3-4B5C-A363-4CE6D133FF5F}" type="pres">
      <dgm:prSet presAssocID="{D5D9916F-9A71-49EC-B8F0-20FDFEC79AAE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A5B224-17DF-4497-84CE-C99908576040}" type="pres">
      <dgm:prSet presAssocID="{7A0749F1-2AA3-4467-89D7-5C29D72AF430}" presName="Name9" presStyleLbl="parChTrans1D2" presStyleIdx="1" presStyleCnt="7"/>
      <dgm:spPr/>
      <dgm:t>
        <a:bodyPr/>
        <a:lstStyle/>
        <a:p>
          <a:endParaRPr lang="ru-RU"/>
        </a:p>
      </dgm:t>
    </dgm:pt>
    <dgm:pt modelId="{38064738-7338-44D6-BEA8-3E9558E0B5DD}" type="pres">
      <dgm:prSet presAssocID="{7A0749F1-2AA3-4467-89D7-5C29D72AF430}" presName="connTx" presStyleLbl="parChTrans1D2" presStyleIdx="1" presStyleCnt="7"/>
      <dgm:spPr/>
      <dgm:t>
        <a:bodyPr/>
        <a:lstStyle/>
        <a:p>
          <a:endParaRPr lang="ru-RU"/>
        </a:p>
      </dgm:t>
    </dgm:pt>
    <dgm:pt modelId="{D64C8E17-85ED-4727-9EDD-CA62E4FACC29}" type="pres">
      <dgm:prSet presAssocID="{B6B4E408-9BB2-4E2D-9CA2-FDEE04A96172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76C826-E9F4-46CB-A79E-EC268DE46D62}" type="pres">
      <dgm:prSet presAssocID="{01E2012D-7220-4709-BBBB-0DE08C77305D}" presName="Name9" presStyleLbl="parChTrans1D2" presStyleIdx="2" presStyleCnt="7"/>
      <dgm:spPr/>
      <dgm:t>
        <a:bodyPr/>
        <a:lstStyle/>
        <a:p>
          <a:endParaRPr lang="ru-RU"/>
        </a:p>
      </dgm:t>
    </dgm:pt>
    <dgm:pt modelId="{BE789C07-62E5-4314-805F-DF5B4EDBE567}" type="pres">
      <dgm:prSet presAssocID="{01E2012D-7220-4709-BBBB-0DE08C77305D}" presName="connTx" presStyleLbl="parChTrans1D2" presStyleIdx="2" presStyleCnt="7"/>
      <dgm:spPr/>
      <dgm:t>
        <a:bodyPr/>
        <a:lstStyle/>
        <a:p>
          <a:endParaRPr lang="ru-RU"/>
        </a:p>
      </dgm:t>
    </dgm:pt>
    <dgm:pt modelId="{A67B3228-D6B2-4383-B187-E9754B299D7B}" type="pres">
      <dgm:prSet presAssocID="{6F04E075-BCE6-4A3F-8C1A-687509EDCCF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4215F3B-8159-4963-8DF8-CE28F0C1CE05}" type="pres">
      <dgm:prSet presAssocID="{FD14203C-58DD-4757-A0EA-73893B46284F}" presName="Name9" presStyleLbl="parChTrans1D2" presStyleIdx="3" presStyleCnt="7"/>
      <dgm:spPr/>
      <dgm:t>
        <a:bodyPr/>
        <a:lstStyle/>
        <a:p>
          <a:endParaRPr lang="ru-RU"/>
        </a:p>
      </dgm:t>
    </dgm:pt>
    <dgm:pt modelId="{18A9CD60-D131-483F-88DD-11B4F6048E4B}" type="pres">
      <dgm:prSet presAssocID="{FD14203C-58DD-4757-A0EA-73893B46284F}" presName="connTx" presStyleLbl="parChTrans1D2" presStyleIdx="3" presStyleCnt="7"/>
      <dgm:spPr/>
      <dgm:t>
        <a:bodyPr/>
        <a:lstStyle/>
        <a:p>
          <a:endParaRPr lang="ru-RU"/>
        </a:p>
      </dgm:t>
    </dgm:pt>
    <dgm:pt modelId="{1DAB1467-F08D-4539-95F0-5BE6101C02DF}" type="pres">
      <dgm:prSet presAssocID="{EA60C4FF-914C-48DE-9DE6-7480F03371E2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D482F9-119C-4834-AA01-181855AB593E}" type="pres">
      <dgm:prSet presAssocID="{543AD885-16B6-4791-BD47-7EB722C5C14E}" presName="Name9" presStyleLbl="parChTrans1D2" presStyleIdx="4" presStyleCnt="7"/>
      <dgm:spPr/>
      <dgm:t>
        <a:bodyPr/>
        <a:lstStyle/>
        <a:p>
          <a:endParaRPr lang="ru-RU"/>
        </a:p>
      </dgm:t>
    </dgm:pt>
    <dgm:pt modelId="{2F949489-B304-4446-9EB7-5DB94A92FBCB}" type="pres">
      <dgm:prSet presAssocID="{543AD885-16B6-4791-BD47-7EB722C5C14E}" presName="connTx" presStyleLbl="parChTrans1D2" presStyleIdx="4" presStyleCnt="7"/>
      <dgm:spPr/>
      <dgm:t>
        <a:bodyPr/>
        <a:lstStyle/>
        <a:p>
          <a:endParaRPr lang="ru-RU"/>
        </a:p>
      </dgm:t>
    </dgm:pt>
    <dgm:pt modelId="{60E9D5D3-A485-4EA6-91DC-DC5BD6EEFB2E}" type="pres">
      <dgm:prSet presAssocID="{AA5A3AA6-F575-47FF-BFB0-946512EE159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E2071A4-74A7-4334-8A61-EFDF71F2DB19}" type="pres">
      <dgm:prSet presAssocID="{D6036943-119A-442B-943F-5FB77BFDFEE5}" presName="Name9" presStyleLbl="parChTrans1D2" presStyleIdx="5" presStyleCnt="7"/>
      <dgm:spPr/>
      <dgm:t>
        <a:bodyPr/>
        <a:lstStyle/>
        <a:p>
          <a:endParaRPr lang="ru-RU"/>
        </a:p>
      </dgm:t>
    </dgm:pt>
    <dgm:pt modelId="{D8707472-93E5-4AD5-99F6-7528A6B29943}" type="pres">
      <dgm:prSet presAssocID="{D6036943-119A-442B-943F-5FB77BFDFEE5}" presName="connTx" presStyleLbl="parChTrans1D2" presStyleIdx="5" presStyleCnt="7"/>
      <dgm:spPr/>
      <dgm:t>
        <a:bodyPr/>
        <a:lstStyle/>
        <a:p>
          <a:endParaRPr lang="ru-RU"/>
        </a:p>
      </dgm:t>
    </dgm:pt>
    <dgm:pt modelId="{D9244BFF-1385-4B16-AF2F-74A225201B77}" type="pres">
      <dgm:prSet presAssocID="{7ECC8C7A-DB43-4F14-BBD7-57B4390F55C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6A50F2A-892A-47B4-91C3-006CC73CA29E}" type="pres">
      <dgm:prSet presAssocID="{9F08E81A-2B5B-4B34-85DF-CC7027760CC9}" presName="Name9" presStyleLbl="parChTrans1D2" presStyleIdx="6" presStyleCnt="7"/>
      <dgm:spPr/>
      <dgm:t>
        <a:bodyPr/>
        <a:lstStyle/>
        <a:p>
          <a:endParaRPr lang="ru-RU"/>
        </a:p>
      </dgm:t>
    </dgm:pt>
    <dgm:pt modelId="{A3C82CE0-5494-470F-BBDD-70398085719D}" type="pres">
      <dgm:prSet presAssocID="{9F08E81A-2B5B-4B34-85DF-CC7027760CC9}" presName="connTx" presStyleLbl="parChTrans1D2" presStyleIdx="6" presStyleCnt="7"/>
      <dgm:spPr/>
      <dgm:t>
        <a:bodyPr/>
        <a:lstStyle/>
        <a:p>
          <a:endParaRPr lang="ru-RU"/>
        </a:p>
      </dgm:t>
    </dgm:pt>
    <dgm:pt modelId="{734C7D11-C16C-4F59-9BB3-221651D76064}" type="pres">
      <dgm:prSet presAssocID="{8365E04A-A89C-4330-9AE9-F8673B01E95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DAB95F2-0BE4-415F-8651-66ABE378AD71}" srcId="{742FADEA-57F6-4384-B492-8BA0B24B67F5}" destId="{D5D9916F-9A71-49EC-B8F0-20FDFEC79AAE}" srcOrd="0" destOrd="0" parTransId="{C8763D31-7121-469F-8ED8-F9A42CA05E77}" sibTransId="{BE908CE9-8AB1-428A-9778-560589E31527}"/>
    <dgm:cxn modelId="{41C51392-D7E7-4DE0-89F1-14B72E314884}" srcId="{742FADEA-57F6-4384-B492-8BA0B24B67F5}" destId="{AA5A3AA6-F575-47FF-BFB0-946512EE1599}" srcOrd="4" destOrd="0" parTransId="{543AD885-16B6-4791-BD47-7EB722C5C14E}" sibTransId="{4666474A-07BF-452C-AC75-EBDFD8605693}"/>
    <dgm:cxn modelId="{3FEDBF81-EBF6-4ACF-B030-D8F5B15ECA30}" type="presOf" srcId="{FD14203C-58DD-4757-A0EA-73893B46284F}" destId="{18A9CD60-D131-483F-88DD-11B4F6048E4B}" srcOrd="1" destOrd="0" presId="urn:microsoft.com/office/officeart/2005/8/layout/radial1"/>
    <dgm:cxn modelId="{B5E04403-30A3-4C09-B998-3CCCBB4E5C89}" type="presOf" srcId="{D6036943-119A-442B-943F-5FB77BFDFEE5}" destId="{D8707472-93E5-4AD5-99F6-7528A6B29943}" srcOrd="1" destOrd="0" presId="urn:microsoft.com/office/officeart/2005/8/layout/radial1"/>
    <dgm:cxn modelId="{68C08E9A-4265-439A-8FBD-046358791A68}" srcId="{61FF65D2-C691-48D2-ACFB-E381B2DAE09B}" destId="{742FADEA-57F6-4384-B492-8BA0B24B67F5}" srcOrd="0" destOrd="0" parTransId="{AF5CBEC3-DDB7-41A8-96C9-FC0E6CE11FD6}" sibTransId="{47865467-BFF1-408D-A69D-141D19993888}"/>
    <dgm:cxn modelId="{E91E6938-0123-4C36-B0C7-7C84F0C5DA05}" type="presOf" srcId="{01E2012D-7220-4709-BBBB-0DE08C77305D}" destId="{BE789C07-62E5-4314-805F-DF5B4EDBE567}" srcOrd="1" destOrd="0" presId="urn:microsoft.com/office/officeart/2005/8/layout/radial1"/>
    <dgm:cxn modelId="{A9F0BDA0-B9F1-42F4-9BD8-EFBAA18C08EF}" type="presOf" srcId="{543AD885-16B6-4791-BD47-7EB722C5C14E}" destId="{90D482F9-119C-4834-AA01-181855AB593E}" srcOrd="0" destOrd="0" presId="urn:microsoft.com/office/officeart/2005/8/layout/radial1"/>
    <dgm:cxn modelId="{A67D7774-79A3-46C0-809D-DB3E92402C66}" srcId="{61FF65D2-C691-48D2-ACFB-E381B2DAE09B}" destId="{1DFF1826-81C5-4554-A2DD-B13FB1683E73}" srcOrd="1" destOrd="0" parTransId="{BC2F17B3-1F95-4200-8C31-EDE243A6730F}" sibTransId="{4E5A64B1-0D82-40F5-ADA9-BEBC262C4820}"/>
    <dgm:cxn modelId="{7A7830F2-B3B0-4C2D-895F-1AA6B1EDF727}" srcId="{742FADEA-57F6-4384-B492-8BA0B24B67F5}" destId="{7ECC8C7A-DB43-4F14-BBD7-57B4390F55CC}" srcOrd="5" destOrd="0" parTransId="{D6036943-119A-442B-943F-5FB77BFDFEE5}" sibTransId="{5B109C52-7DF8-4880-A55F-2842DFE278D8}"/>
    <dgm:cxn modelId="{B0900713-087A-4095-9A15-1A4B6F67F292}" type="presOf" srcId="{7A0749F1-2AA3-4467-89D7-5C29D72AF430}" destId="{38064738-7338-44D6-BEA8-3E9558E0B5DD}" srcOrd="1" destOrd="0" presId="urn:microsoft.com/office/officeart/2005/8/layout/radial1"/>
    <dgm:cxn modelId="{7957C5EB-804A-4268-A1D1-ED5D2BE86CAE}" type="presOf" srcId="{AA5A3AA6-F575-47FF-BFB0-946512EE1599}" destId="{60E9D5D3-A485-4EA6-91DC-DC5BD6EEFB2E}" srcOrd="0" destOrd="0" presId="urn:microsoft.com/office/officeart/2005/8/layout/radial1"/>
    <dgm:cxn modelId="{255AB711-A3E9-4DA5-BE94-C41DA249ED8D}" srcId="{742FADEA-57F6-4384-B492-8BA0B24B67F5}" destId="{8365E04A-A89C-4330-9AE9-F8673B01E95E}" srcOrd="6" destOrd="0" parTransId="{9F08E81A-2B5B-4B34-85DF-CC7027760CC9}" sibTransId="{29033B08-24A3-4A94-AE8C-C93AF5356547}"/>
    <dgm:cxn modelId="{2C273875-BF68-4B4B-B792-66C908DF0250}" type="presOf" srcId="{742FADEA-57F6-4384-B492-8BA0B24B67F5}" destId="{0C1D101D-1475-40D6-A64A-EC4A0E591371}" srcOrd="0" destOrd="0" presId="urn:microsoft.com/office/officeart/2005/8/layout/radial1"/>
    <dgm:cxn modelId="{83561CC0-D3C3-4460-BF9B-D8D25C0795B7}" type="presOf" srcId="{9F08E81A-2B5B-4B34-85DF-CC7027760CC9}" destId="{86A50F2A-892A-47B4-91C3-006CC73CA29E}" srcOrd="0" destOrd="0" presId="urn:microsoft.com/office/officeart/2005/8/layout/radial1"/>
    <dgm:cxn modelId="{7BB564D0-5850-4149-A82C-2C9B4C0E3A43}" type="presOf" srcId="{8365E04A-A89C-4330-9AE9-F8673B01E95E}" destId="{734C7D11-C16C-4F59-9BB3-221651D76064}" srcOrd="0" destOrd="0" presId="urn:microsoft.com/office/officeart/2005/8/layout/radial1"/>
    <dgm:cxn modelId="{3456501E-0BDC-4D2C-A25E-47C9432E873B}" srcId="{742FADEA-57F6-4384-B492-8BA0B24B67F5}" destId="{6F04E075-BCE6-4A3F-8C1A-687509EDCCF4}" srcOrd="2" destOrd="0" parTransId="{01E2012D-7220-4709-BBBB-0DE08C77305D}" sibTransId="{2AAF4405-6B6F-4245-A65A-991E6E6F81AE}"/>
    <dgm:cxn modelId="{02ADA684-06AD-4622-8D99-B42E7B2403E0}" type="presOf" srcId="{EA60C4FF-914C-48DE-9DE6-7480F03371E2}" destId="{1DAB1467-F08D-4539-95F0-5BE6101C02DF}" srcOrd="0" destOrd="0" presId="urn:microsoft.com/office/officeart/2005/8/layout/radial1"/>
    <dgm:cxn modelId="{C452FA60-161D-444D-AAD3-F280379C1CE8}" srcId="{742FADEA-57F6-4384-B492-8BA0B24B67F5}" destId="{B6B4E408-9BB2-4E2D-9CA2-FDEE04A96172}" srcOrd="1" destOrd="0" parTransId="{7A0749F1-2AA3-4467-89D7-5C29D72AF430}" sibTransId="{F8404C77-C3E8-4B2D-A708-918510315D88}"/>
    <dgm:cxn modelId="{01BD531E-9221-45A1-A255-95737C5C2F94}" type="presOf" srcId="{C8763D31-7121-469F-8ED8-F9A42CA05E77}" destId="{D3629B4B-9711-4C22-9C6A-1C4A6D159983}" srcOrd="1" destOrd="0" presId="urn:microsoft.com/office/officeart/2005/8/layout/radial1"/>
    <dgm:cxn modelId="{718681C7-D934-4C1F-8A1A-FA805AEF706F}" srcId="{742FADEA-57F6-4384-B492-8BA0B24B67F5}" destId="{EA60C4FF-914C-48DE-9DE6-7480F03371E2}" srcOrd="3" destOrd="0" parTransId="{FD14203C-58DD-4757-A0EA-73893B46284F}" sibTransId="{697F1396-3DCE-41DE-9C86-9E89C867DC40}"/>
    <dgm:cxn modelId="{B78EE3C9-3A02-45C0-BC47-26BAC5E0AEF2}" type="presOf" srcId="{61FF65D2-C691-48D2-ACFB-E381B2DAE09B}" destId="{268F7E16-F678-4F97-B945-517525707389}" srcOrd="0" destOrd="0" presId="urn:microsoft.com/office/officeart/2005/8/layout/radial1"/>
    <dgm:cxn modelId="{C509F103-5C20-47A4-89A4-D4D7292ED963}" type="presOf" srcId="{B6B4E408-9BB2-4E2D-9CA2-FDEE04A96172}" destId="{D64C8E17-85ED-4727-9EDD-CA62E4FACC29}" srcOrd="0" destOrd="0" presId="urn:microsoft.com/office/officeart/2005/8/layout/radial1"/>
    <dgm:cxn modelId="{6E9A3A9C-0A18-4309-A4F4-F042DA5E594F}" type="presOf" srcId="{C8763D31-7121-469F-8ED8-F9A42CA05E77}" destId="{ADD48EE2-4824-4050-998E-162C240394C8}" srcOrd="0" destOrd="0" presId="urn:microsoft.com/office/officeart/2005/8/layout/radial1"/>
    <dgm:cxn modelId="{AFE8F7C4-D4EA-4E07-B07C-FB2A3C2C4975}" type="presOf" srcId="{9F08E81A-2B5B-4B34-85DF-CC7027760CC9}" destId="{A3C82CE0-5494-470F-BBDD-70398085719D}" srcOrd="1" destOrd="0" presId="urn:microsoft.com/office/officeart/2005/8/layout/radial1"/>
    <dgm:cxn modelId="{08FA8202-86BC-4119-B911-6B1809CFE0B1}" type="presOf" srcId="{6F04E075-BCE6-4A3F-8C1A-687509EDCCF4}" destId="{A67B3228-D6B2-4383-B187-E9754B299D7B}" srcOrd="0" destOrd="0" presId="urn:microsoft.com/office/officeart/2005/8/layout/radial1"/>
    <dgm:cxn modelId="{DECCFF5E-F833-49FB-B668-87F9DA484094}" type="presOf" srcId="{FD14203C-58DD-4757-A0EA-73893B46284F}" destId="{94215F3B-8159-4963-8DF8-CE28F0C1CE05}" srcOrd="0" destOrd="0" presId="urn:microsoft.com/office/officeart/2005/8/layout/radial1"/>
    <dgm:cxn modelId="{7C202A3E-685F-47B6-B27F-E94A364F72F5}" type="presOf" srcId="{D5D9916F-9A71-49EC-B8F0-20FDFEC79AAE}" destId="{11265328-51E3-4B5C-A363-4CE6D133FF5F}" srcOrd="0" destOrd="0" presId="urn:microsoft.com/office/officeart/2005/8/layout/radial1"/>
    <dgm:cxn modelId="{0AF22561-65D9-4CC4-A28B-85A7DD0C51A6}" type="presOf" srcId="{7A0749F1-2AA3-4467-89D7-5C29D72AF430}" destId="{F3A5B224-17DF-4497-84CE-C99908576040}" srcOrd="0" destOrd="0" presId="urn:microsoft.com/office/officeart/2005/8/layout/radial1"/>
    <dgm:cxn modelId="{720CDD70-DF6A-4D40-AE9C-6EE7A2AE2031}" type="presOf" srcId="{543AD885-16B6-4791-BD47-7EB722C5C14E}" destId="{2F949489-B304-4446-9EB7-5DB94A92FBCB}" srcOrd="1" destOrd="0" presId="urn:microsoft.com/office/officeart/2005/8/layout/radial1"/>
    <dgm:cxn modelId="{F41F5BB6-A986-4D4B-AA4B-17A1646AA996}" type="presOf" srcId="{7ECC8C7A-DB43-4F14-BBD7-57B4390F55CC}" destId="{D9244BFF-1385-4B16-AF2F-74A225201B77}" srcOrd="0" destOrd="0" presId="urn:microsoft.com/office/officeart/2005/8/layout/radial1"/>
    <dgm:cxn modelId="{536D5D80-D7D7-4CD9-AF29-007508DCF78D}" type="presOf" srcId="{D6036943-119A-442B-943F-5FB77BFDFEE5}" destId="{3E2071A4-74A7-4334-8A61-EFDF71F2DB19}" srcOrd="0" destOrd="0" presId="urn:microsoft.com/office/officeart/2005/8/layout/radial1"/>
    <dgm:cxn modelId="{09C5EB8A-AD8F-48C4-BB5D-023F67A79CCE}" type="presOf" srcId="{01E2012D-7220-4709-BBBB-0DE08C77305D}" destId="{7476C826-E9F4-46CB-A79E-EC268DE46D62}" srcOrd="0" destOrd="0" presId="urn:microsoft.com/office/officeart/2005/8/layout/radial1"/>
    <dgm:cxn modelId="{A391A43B-6518-4360-8DDE-1C91907D3694}" type="presParOf" srcId="{268F7E16-F678-4F97-B945-517525707389}" destId="{0C1D101D-1475-40D6-A64A-EC4A0E591371}" srcOrd="0" destOrd="0" presId="urn:microsoft.com/office/officeart/2005/8/layout/radial1"/>
    <dgm:cxn modelId="{F254D78D-1E38-487D-BE0F-3C08C78D778A}" type="presParOf" srcId="{268F7E16-F678-4F97-B945-517525707389}" destId="{ADD48EE2-4824-4050-998E-162C240394C8}" srcOrd="1" destOrd="0" presId="urn:microsoft.com/office/officeart/2005/8/layout/radial1"/>
    <dgm:cxn modelId="{22203574-2F82-4A7A-B76F-523274E2912D}" type="presParOf" srcId="{ADD48EE2-4824-4050-998E-162C240394C8}" destId="{D3629B4B-9711-4C22-9C6A-1C4A6D159983}" srcOrd="0" destOrd="0" presId="urn:microsoft.com/office/officeart/2005/8/layout/radial1"/>
    <dgm:cxn modelId="{83395B84-71CB-427B-B822-DF27388F2EB5}" type="presParOf" srcId="{268F7E16-F678-4F97-B945-517525707389}" destId="{11265328-51E3-4B5C-A363-4CE6D133FF5F}" srcOrd="2" destOrd="0" presId="urn:microsoft.com/office/officeart/2005/8/layout/radial1"/>
    <dgm:cxn modelId="{9516DC44-AFA3-42F8-ABF8-78E11DE83B83}" type="presParOf" srcId="{268F7E16-F678-4F97-B945-517525707389}" destId="{F3A5B224-17DF-4497-84CE-C99908576040}" srcOrd="3" destOrd="0" presId="urn:microsoft.com/office/officeart/2005/8/layout/radial1"/>
    <dgm:cxn modelId="{288C5004-42FE-4745-A68D-4E32ACAD20A2}" type="presParOf" srcId="{F3A5B224-17DF-4497-84CE-C99908576040}" destId="{38064738-7338-44D6-BEA8-3E9558E0B5DD}" srcOrd="0" destOrd="0" presId="urn:microsoft.com/office/officeart/2005/8/layout/radial1"/>
    <dgm:cxn modelId="{DAF6DE75-CD91-418A-9EAF-35C81AC1064A}" type="presParOf" srcId="{268F7E16-F678-4F97-B945-517525707389}" destId="{D64C8E17-85ED-4727-9EDD-CA62E4FACC29}" srcOrd="4" destOrd="0" presId="urn:microsoft.com/office/officeart/2005/8/layout/radial1"/>
    <dgm:cxn modelId="{E18379CB-E03B-4E8A-8631-8FBA388777AA}" type="presParOf" srcId="{268F7E16-F678-4F97-B945-517525707389}" destId="{7476C826-E9F4-46CB-A79E-EC268DE46D62}" srcOrd="5" destOrd="0" presId="urn:microsoft.com/office/officeart/2005/8/layout/radial1"/>
    <dgm:cxn modelId="{E49F8430-CD6E-4C1E-85F4-C86FED705AFD}" type="presParOf" srcId="{7476C826-E9F4-46CB-A79E-EC268DE46D62}" destId="{BE789C07-62E5-4314-805F-DF5B4EDBE567}" srcOrd="0" destOrd="0" presId="urn:microsoft.com/office/officeart/2005/8/layout/radial1"/>
    <dgm:cxn modelId="{BA308BA4-8CAD-4104-967F-5DC54B16D479}" type="presParOf" srcId="{268F7E16-F678-4F97-B945-517525707389}" destId="{A67B3228-D6B2-4383-B187-E9754B299D7B}" srcOrd="6" destOrd="0" presId="urn:microsoft.com/office/officeart/2005/8/layout/radial1"/>
    <dgm:cxn modelId="{741B244B-1875-4F52-9220-9AD782C8EFC1}" type="presParOf" srcId="{268F7E16-F678-4F97-B945-517525707389}" destId="{94215F3B-8159-4963-8DF8-CE28F0C1CE05}" srcOrd="7" destOrd="0" presId="urn:microsoft.com/office/officeart/2005/8/layout/radial1"/>
    <dgm:cxn modelId="{504131C6-A52F-4CA1-B49D-28AADCEB4188}" type="presParOf" srcId="{94215F3B-8159-4963-8DF8-CE28F0C1CE05}" destId="{18A9CD60-D131-483F-88DD-11B4F6048E4B}" srcOrd="0" destOrd="0" presId="urn:microsoft.com/office/officeart/2005/8/layout/radial1"/>
    <dgm:cxn modelId="{2918329C-4FDA-4267-AF31-AAB311494B15}" type="presParOf" srcId="{268F7E16-F678-4F97-B945-517525707389}" destId="{1DAB1467-F08D-4539-95F0-5BE6101C02DF}" srcOrd="8" destOrd="0" presId="urn:microsoft.com/office/officeart/2005/8/layout/radial1"/>
    <dgm:cxn modelId="{0679F526-3EEF-4229-971A-BCC04D84417C}" type="presParOf" srcId="{268F7E16-F678-4F97-B945-517525707389}" destId="{90D482F9-119C-4834-AA01-181855AB593E}" srcOrd="9" destOrd="0" presId="urn:microsoft.com/office/officeart/2005/8/layout/radial1"/>
    <dgm:cxn modelId="{0412E500-E0E6-4441-BA8E-020C2177EC82}" type="presParOf" srcId="{90D482F9-119C-4834-AA01-181855AB593E}" destId="{2F949489-B304-4446-9EB7-5DB94A92FBCB}" srcOrd="0" destOrd="0" presId="urn:microsoft.com/office/officeart/2005/8/layout/radial1"/>
    <dgm:cxn modelId="{7C89E4B5-A6C0-4DB8-9748-C96EC14C488D}" type="presParOf" srcId="{268F7E16-F678-4F97-B945-517525707389}" destId="{60E9D5D3-A485-4EA6-91DC-DC5BD6EEFB2E}" srcOrd="10" destOrd="0" presId="urn:microsoft.com/office/officeart/2005/8/layout/radial1"/>
    <dgm:cxn modelId="{E39FB3EB-B9C8-44C0-9B49-7EFBB0322094}" type="presParOf" srcId="{268F7E16-F678-4F97-B945-517525707389}" destId="{3E2071A4-74A7-4334-8A61-EFDF71F2DB19}" srcOrd="11" destOrd="0" presId="urn:microsoft.com/office/officeart/2005/8/layout/radial1"/>
    <dgm:cxn modelId="{005AFFEC-5D2C-491F-9F1A-BA6856DCD701}" type="presParOf" srcId="{3E2071A4-74A7-4334-8A61-EFDF71F2DB19}" destId="{D8707472-93E5-4AD5-99F6-7528A6B29943}" srcOrd="0" destOrd="0" presId="urn:microsoft.com/office/officeart/2005/8/layout/radial1"/>
    <dgm:cxn modelId="{83B746E1-29D8-4922-80FD-DA03CE1DE30A}" type="presParOf" srcId="{268F7E16-F678-4F97-B945-517525707389}" destId="{D9244BFF-1385-4B16-AF2F-74A225201B77}" srcOrd="12" destOrd="0" presId="urn:microsoft.com/office/officeart/2005/8/layout/radial1"/>
    <dgm:cxn modelId="{841E2F74-2779-4B26-899F-FF99E1C5DE59}" type="presParOf" srcId="{268F7E16-F678-4F97-B945-517525707389}" destId="{86A50F2A-892A-47B4-91C3-006CC73CA29E}" srcOrd="13" destOrd="0" presId="urn:microsoft.com/office/officeart/2005/8/layout/radial1"/>
    <dgm:cxn modelId="{697CBBD7-CBF3-44B7-8451-7CA787DCE9E7}" type="presParOf" srcId="{86A50F2A-892A-47B4-91C3-006CC73CA29E}" destId="{A3C82CE0-5494-470F-BBDD-70398085719D}" srcOrd="0" destOrd="0" presId="urn:microsoft.com/office/officeart/2005/8/layout/radial1"/>
    <dgm:cxn modelId="{3E0B9AD9-39F5-457C-BFC5-BC3029D684DB}" type="presParOf" srcId="{268F7E16-F678-4F97-B945-517525707389}" destId="{734C7D11-C16C-4F59-9BB3-221651D76064}" srcOrd="14" destOrd="0" presId="urn:microsoft.com/office/officeart/2005/8/layout/radial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1D341A-7ED8-4F40-BDEB-D9713BE7DBA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A50ADC09-7CAF-4CC1-9C18-B27394B75A2E}">
      <dgm:prSet phldrT="[Текст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АУДИРОВАНИЕ</a:t>
          </a:r>
          <a:endParaRPr lang="ru-RU" dirty="0"/>
        </a:p>
      </dgm:t>
    </dgm:pt>
    <dgm:pt modelId="{E897A30A-3F84-4559-9CBF-08269A2A3916}" type="parTrans" cxnId="{8C57C4A4-6B22-4C6C-9904-6DF5D52AD6AF}">
      <dgm:prSet/>
      <dgm:spPr/>
      <dgm:t>
        <a:bodyPr/>
        <a:lstStyle/>
        <a:p>
          <a:endParaRPr lang="ru-RU"/>
        </a:p>
      </dgm:t>
    </dgm:pt>
    <dgm:pt modelId="{6DF2FD5F-9ECE-473D-9F29-1AD27D2B6970}" type="sibTrans" cxnId="{8C57C4A4-6B22-4C6C-9904-6DF5D52AD6AF}">
      <dgm:prSet/>
      <dgm:spPr/>
      <dgm:t>
        <a:bodyPr/>
        <a:lstStyle/>
        <a:p>
          <a:endParaRPr lang="ru-RU"/>
        </a:p>
      </dgm:t>
    </dgm:pt>
    <dgm:pt modelId="{426DFD40-5EE0-44F5-A795-8AA334AD8D10}">
      <dgm:prSet phldrT="[Текст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ПИСЬМО</a:t>
          </a:r>
          <a:endParaRPr lang="ru-RU" dirty="0"/>
        </a:p>
      </dgm:t>
    </dgm:pt>
    <dgm:pt modelId="{A467949E-6A02-4C26-8225-6E096088D3D1}" type="parTrans" cxnId="{0629B1D2-28A9-4056-90CB-A86BAF591484}">
      <dgm:prSet/>
      <dgm:spPr/>
      <dgm:t>
        <a:bodyPr/>
        <a:lstStyle/>
        <a:p>
          <a:endParaRPr lang="ru-RU"/>
        </a:p>
      </dgm:t>
    </dgm:pt>
    <dgm:pt modelId="{8943A0B8-22E2-4A74-A900-A6E45CD76245}" type="sibTrans" cxnId="{0629B1D2-28A9-4056-90CB-A86BAF591484}">
      <dgm:prSet/>
      <dgm:spPr/>
      <dgm:t>
        <a:bodyPr/>
        <a:lstStyle/>
        <a:p>
          <a:endParaRPr lang="ru-RU"/>
        </a:p>
      </dgm:t>
    </dgm:pt>
    <dgm:pt modelId="{3CC85237-CF8A-4FA0-B4C6-854B0C29B0D3}">
      <dgm:prSet phldrT="[Текст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ЧТЕНИЕ</a:t>
          </a:r>
          <a:endParaRPr lang="ru-RU" dirty="0"/>
        </a:p>
      </dgm:t>
    </dgm:pt>
    <dgm:pt modelId="{5CC42F7A-66BC-442C-A458-824D66C729B5}" type="parTrans" cxnId="{F303571F-97C6-42ED-9D18-C40386DFD473}">
      <dgm:prSet/>
      <dgm:spPr/>
      <dgm:t>
        <a:bodyPr/>
        <a:lstStyle/>
        <a:p>
          <a:endParaRPr lang="ru-RU"/>
        </a:p>
      </dgm:t>
    </dgm:pt>
    <dgm:pt modelId="{B266BF84-B4F8-401C-9865-3D02D624DD91}" type="sibTrans" cxnId="{F303571F-97C6-42ED-9D18-C40386DFD473}">
      <dgm:prSet/>
      <dgm:spPr/>
      <dgm:t>
        <a:bodyPr/>
        <a:lstStyle/>
        <a:p>
          <a:endParaRPr lang="ru-RU"/>
        </a:p>
      </dgm:t>
    </dgm:pt>
    <dgm:pt modelId="{D9F3082E-4B7B-41A9-B8A8-B21D9472F08B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dirty="0" smtClean="0"/>
            <a:t>ГОВОРЕНИЕ</a:t>
          </a:r>
          <a:endParaRPr lang="ru-RU" dirty="0"/>
        </a:p>
      </dgm:t>
    </dgm:pt>
    <dgm:pt modelId="{8596BC06-2C58-4AA9-91A3-BC2C22FD5582}" type="parTrans" cxnId="{DCB572E9-2730-4343-A263-A00CBACCCDD4}">
      <dgm:prSet/>
      <dgm:spPr/>
      <dgm:t>
        <a:bodyPr/>
        <a:lstStyle/>
        <a:p>
          <a:endParaRPr lang="ru-RU"/>
        </a:p>
      </dgm:t>
    </dgm:pt>
    <dgm:pt modelId="{CDDB805B-9976-4C41-8BCB-013ABC352DE3}" type="sibTrans" cxnId="{DCB572E9-2730-4343-A263-A00CBACCCDD4}">
      <dgm:prSet/>
      <dgm:spPr/>
      <dgm:t>
        <a:bodyPr/>
        <a:lstStyle/>
        <a:p>
          <a:endParaRPr lang="ru-RU"/>
        </a:p>
      </dgm:t>
    </dgm:pt>
    <dgm:pt modelId="{F656D825-35CE-4363-9C7C-37863A5C7014}" type="pres">
      <dgm:prSet presAssocID="{2F1D341A-7ED8-4F40-BDEB-D9713BE7DBA9}" presName="CompostProcess" presStyleCnt="0">
        <dgm:presLayoutVars>
          <dgm:dir/>
          <dgm:resizeHandles val="exact"/>
        </dgm:presLayoutVars>
      </dgm:prSet>
      <dgm:spPr/>
    </dgm:pt>
    <dgm:pt modelId="{8A095CC0-821E-44F3-8F57-6C204F854A0D}" type="pres">
      <dgm:prSet presAssocID="{2F1D341A-7ED8-4F40-BDEB-D9713BE7DBA9}" presName="arrow" presStyleLbl="bgShp" presStyleIdx="0" presStyleCnt="1"/>
      <dgm:spPr>
        <a:gradFill rotWithShape="0">
          <a:gsLst>
            <a:gs pos="0">
              <a:schemeClr val="accent1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dgm:spPr>
    </dgm:pt>
    <dgm:pt modelId="{FE8B7899-B4D9-4CDE-B68E-0F62373DF4B2}" type="pres">
      <dgm:prSet presAssocID="{2F1D341A-7ED8-4F40-BDEB-D9713BE7DBA9}" presName="linearProcess" presStyleCnt="0"/>
      <dgm:spPr/>
    </dgm:pt>
    <dgm:pt modelId="{1C6D95F9-8CC9-4471-ABDF-38F0E1158643}" type="pres">
      <dgm:prSet presAssocID="{D9F3082E-4B7B-41A9-B8A8-B21D9472F08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87B8546-66C7-42B5-859C-BE4938B816B6}" type="pres">
      <dgm:prSet presAssocID="{CDDB805B-9976-4C41-8BCB-013ABC352DE3}" presName="sibTrans" presStyleCnt="0"/>
      <dgm:spPr/>
    </dgm:pt>
    <dgm:pt modelId="{8B794EE0-0773-4143-AF00-3BC4A8276F05}" type="pres">
      <dgm:prSet presAssocID="{A50ADC09-7CAF-4CC1-9C18-B27394B75A2E}" presName="textNode" presStyleLbl="node1" presStyleIdx="1" presStyleCnt="4" custLinFactNeighborX="22172" custLinFactNeighborY="121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1F5D97B-B7A1-45F7-B21E-E2CFD76344BA}" type="pres">
      <dgm:prSet presAssocID="{6DF2FD5F-9ECE-473D-9F29-1AD27D2B6970}" presName="sibTrans" presStyleCnt="0"/>
      <dgm:spPr/>
    </dgm:pt>
    <dgm:pt modelId="{55E7C57B-2D4F-458C-973C-20B7C87669C2}" type="pres">
      <dgm:prSet presAssocID="{426DFD40-5EE0-44F5-A795-8AA334AD8D1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03CD49E-0277-4AC4-BF35-DFB89EC84FD2}" type="pres">
      <dgm:prSet presAssocID="{8943A0B8-22E2-4A74-A900-A6E45CD76245}" presName="sibTrans" presStyleCnt="0"/>
      <dgm:spPr/>
    </dgm:pt>
    <dgm:pt modelId="{12305FB7-D650-4322-80E5-AA0C03FB9E5C}" type="pres">
      <dgm:prSet presAssocID="{3CC85237-CF8A-4FA0-B4C6-854B0C29B0D3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2C45BA9-CBA0-4573-9243-8BA5D939BDF8}" type="presOf" srcId="{D9F3082E-4B7B-41A9-B8A8-B21D9472F08B}" destId="{1C6D95F9-8CC9-4471-ABDF-38F0E1158643}" srcOrd="0" destOrd="0" presId="urn:microsoft.com/office/officeart/2005/8/layout/hProcess9"/>
    <dgm:cxn modelId="{8C57C4A4-6B22-4C6C-9904-6DF5D52AD6AF}" srcId="{2F1D341A-7ED8-4F40-BDEB-D9713BE7DBA9}" destId="{A50ADC09-7CAF-4CC1-9C18-B27394B75A2E}" srcOrd="1" destOrd="0" parTransId="{E897A30A-3F84-4559-9CBF-08269A2A3916}" sibTransId="{6DF2FD5F-9ECE-473D-9F29-1AD27D2B6970}"/>
    <dgm:cxn modelId="{DCB572E9-2730-4343-A263-A00CBACCCDD4}" srcId="{2F1D341A-7ED8-4F40-BDEB-D9713BE7DBA9}" destId="{D9F3082E-4B7B-41A9-B8A8-B21D9472F08B}" srcOrd="0" destOrd="0" parTransId="{8596BC06-2C58-4AA9-91A3-BC2C22FD5582}" sibTransId="{CDDB805B-9976-4C41-8BCB-013ABC352DE3}"/>
    <dgm:cxn modelId="{F303571F-97C6-42ED-9D18-C40386DFD473}" srcId="{2F1D341A-7ED8-4F40-BDEB-D9713BE7DBA9}" destId="{3CC85237-CF8A-4FA0-B4C6-854B0C29B0D3}" srcOrd="3" destOrd="0" parTransId="{5CC42F7A-66BC-442C-A458-824D66C729B5}" sibTransId="{B266BF84-B4F8-401C-9865-3D02D624DD91}"/>
    <dgm:cxn modelId="{0629B1D2-28A9-4056-90CB-A86BAF591484}" srcId="{2F1D341A-7ED8-4F40-BDEB-D9713BE7DBA9}" destId="{426DFD40-5EE0-44F5-A795-8AA334AD8D10}" srcOrd="2" destOrd="0" parTransId="{A467949E-6A02-4C26-8225-6E096088D3D1}" sibTransId="{8943A0B8-22E2-4A74-A900-A6E45CD76245}"/>
    <dgm:cxn modelId="{99B26995-32C5-44B1-AE30-E9B83E1F05CC}" type="presOf" srcId="{A50ADC09-7CAF-4CC1-9C18-B27394B75A2E}" destId="{8B794EE0-0773-4143-AF00-3BC4A8276F05}" srcOrd="0" destOrd="0" presId="urn:microsoft.com/office/officeart/2005/8/layout/hProcess9"/>
    <dgm:cxn modelId="{39F6B66A-EAD0-4CD4-90A2-EF925889F110}" type="presOf" srcId="{426DFD40-5EE0-44F5-A795-8AA334AD8D10}" destId="{55E7C57B-2D4F-458C-973C-20B7C87669C2}" srcOrd="0" destOrd="0" presId="urn:microsoft.com/office/officeart/2005/8/layout/hProcess9"/>
    <dgm:cxn modelId="{5CE79A1A-EC49-4A73-AFBB-188B25EF66FB}" type="presOf" srcId="{2F1D341A-7ED8-4F40-BDEB-D9713BE7DBA9}" destId="{F656D825-35CE-4363-9C7C-37863A5C7014}" srcOrd="0" destOrd="0" presId="urn:microsoft.com/office/officeart/2005/8/layout/hProcess9"/>
    <dgm:cxn modelId="{7A4F7E33-CDFA-4D76-B0D2-1E830E1CEAF4}" type="presOf" srcId="{3CC85237-CF8A-4FA0-B4C6-854B0C29B0D3}" destId="{12305FB7-D650-4322-80E5-AA0C03FB9E5C}" srcOrd="0" destOrd="0" presId="urn:microsoft.com/office/officeart/2005/8/layout/hProcess9"/>
    <dgm:cxn modelId="{BD8FDE60-BB69-4D44-87FA-A5135BFF0F50}" type="presParOf" srcId="{F656D825-35CE-4363-9C7C-37863A5C7014}" destId="{8A095CC0-821E-44F3-8F57-6C204F854A0D}" srcOrd="0" destOrd="0" presId="urn:microsoft.com/office/officeart/2005/8/layout/hProcess9"/>
    <dgm:cxn modelId="{E5DAF684-EF17-4656-8426-3822596742F6}" type="presParOf" srcId="{F656D825-35CE-4363-9C7C-37863A5C7014}" destId="{FE8B7899-B4D9-4CDE-B68E-0F62373DF4B2}" srcOrd="1" destOrd="0" presId="urn:microsoft.com/office/officeart/2005/8/layout/hProcess9"/>
    <dgm:cxn modelId="{CBD6CA86-DB2D-4578-BD0C-03026548E813}" type="presParOf" srcId="{FE8B7899-B4D9-4CDE-B68E-0F62373DF4B2}" destId="{1C6D95F9-8CC9-4471-ABDF-38F0E1158643}" srcOrd="0" destOrd="0" presId="urn:microsoft.com/office/officeart/2005/8/layout/hProcess9"/>
    <dgm:cxn modelId="{04EED7EB-F151-4704-8102-4E863FEA8021}" type="presParOf" srcId="{FE8B7899-B4D9-4CDE-B68E-0F62373DF4B2}" destId="{C87B8546-66C7-42B5-859C-BE4938B816B6}" srcOrd="1" destOrd="0" presId="urn:microsoft.com/office/officeart/2005/8/layout/hProcess9"/>
    <dgm:cxn modelId="{7DD47A50-AA88-4B1A-8CF8-785DFB33F7EA}" type="presParOf" srcId="{FE8B7899-B4D9-4CDE-B68E-0F62373DF4B2}" destId="{8B794EE0-0773-4143-AF00-3BC4A8276F05}" srcOrd="2" destOrd="0" presId="urn:microsoft.com/office/officeart/2005/8/layout/hProcess9"/>
    <dgm:cxn modelId="{74035E8A-6426-4B07-9B4F-D1E27B8D76DE}" type="presParOf" srcId="{FE8B7899-B4D9-4CDE-B68E-0F62373DF4B2}" destId="{E1F5D97B-B7A1-45F7-B21E-E2CFD76344BA}" srcOrd="3" destOrd="0" presId="urn:microsoft.com/office/officeart/2005/8/layout/hProcess9"/>
    <dgm:cxn modelId="{36087FF3-6F2B-435D-9211-BE340B3EE1CF}" type="presParOf" srcId="{FE8B7899-B4D9-4CDE-B68E-0F62373DF4B2}" destId="{55E7C57B-2D4F-458C-973C-20B7C87669C2}" srcOrd="4" destOrd="0" presId="urn:microsoft.com/office/officeart/2005/8/layout/hProcess9"/>
    <dgm:cxn modelId="{AA9EF408-F208-4051-B75B-141B1F4ECB98}" type="presParOf" srcId="{FE8B7899-B4D9-4CDE-B68E-0F62373DF4B2}" destId="{B03CD49E-0277-4AC4-BF35-DFB89EC84FD2}" srcOrd="5" destOrd="0" presId="urn:microsoft.com/office/officeart/2005/8/layout/hProcess9"/>
    <dgm:cxn modelId="{383E85B7-2256-45D5-94AB-E86FE57B8392}" type="presParOf" srcId="{FE8B7899-B4D9-4CDE-B68E-0F62373DF4B2}" destId="{12305FB7-D650-4322-80E5-AA0C03FB9E5C}" srcOrd="6" destOrd="0" presId="urn:microsoft.com/office/officeart/2005/8/layout/hProcess9"/>
  </dgm:cxnLst>
  <dgm:bg>
    <a:noFill/>
  </dgm:bg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F2F7B378-F3C3-41B8-8DD0-C5D620DAFC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901C03F-57BC-48E8-9722-8F93BB1458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3EABC-888E-45EE-8863-6B9DADE81BC7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F8DD4E16-63A7-46D4-965F-DFEDEEC2FF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3F3C3E9B-2E8C-428D-BB7E-0AA702DDAC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C2CC4-1C78-404B-A098-5CACD23DFB7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036001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6E5A776-3F97-4299-AFB8-9607DF94E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DABD1B4-9E57-4BD4-81F5-AD9997A239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4F6626D-2242-4C34-83D2-02E98BEF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8123AF0-EA6C-459B-B732-DB2D79C0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1CC6188-CFB6-43C2-9349-FD96859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0982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F83FAD6-11EA-489A-A363-BEDC63A3A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ACD500A0-4AAC-4067-B9F1-2003436D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D3AAABCB-729C-43E9-800C-52465EA1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9439AD69-049B-4695-82B6-90F26809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88463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9798DA06-64B5-4510-A27E-BE7B3BC5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0A58C18A-6119-4890-A99B-6AEF6E5A0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18A9E183-1F9C-4A45-93C6-002A250AD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0122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69ECF8D-844C-4207-BAFA-BADE0FBA7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6426469-404D-401F-95F6-E0C98645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895BDFE-B10E-4FAF-A15D-F4FFD9782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B9061DF-27D3-42F9-9FB4-651396A7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0F6BC1DC-F4E9-4874-BE0B-D6D6744D3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51E5B1EA-92C7-47FC-BC38-1FAB347C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510634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816B7A6-6EAC-4BBF-948C-C8D5733C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D6D5E4AE-9B2E-46CA-8717-200A217D0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0893BE01-4769-4E6A-8960-83538B200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F7349CE3-EA6D-4380-B1AE-193EFD616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D17A502A-D4FD-4860-9BFE-4FB90CE4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4B6699D3-C1D9-45F6-B369-7F88E8BA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90796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32E499A-B1C5-45D5-BA03-DB7D34F1B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372902A6-0545-4C86-AEB4-D4D2026CD4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0818021-F016-46DF-9876-A3BF58A4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75377C4-5A91-434C-9B36-D20BBE5AE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0D638BE-7E3D-4F28-AB07-F72F16CC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20065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99977926-8E4F-4CE6-A757-91CAAD5EE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74434D3B-A7EE-494D-9948-39B8B4F12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D02B6CD-1749-42A2-86BD-A05BF5EA9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7030530-D506-4099-A747-AB201739B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88CCE513-E3FF-416C-BA50-7558E370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34539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E870FD-F4C7-49CF-B581-7F35094F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CC936A2-3190-4A74-A7F5-9A69B38EA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B8E91E77-A7CC-4598-930C-DC667BE90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F197651-1A0A-4FF5-B49F-690FFDD8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87301F7-4AC7-44A9-9959-6C078369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81804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A6F5AD-EA4A-4DB8-8427-F2BAC2EE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6D600F0-D511-4EA6-8E66-4B74E302D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E521C7B-7A88-453B-8B33-0751D78C6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E60E05E-D298-4F3D-A9B1-75C01179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801BB4F-9B21-431B-8FA1-C79A9C206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6603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0C4698B-97E6-474E-B597-819E37C5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AA650EA-3B6A-4EFF-8B9E-5975F7661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930CA183-0D2A-4ED2-9DBA-5BE63CE07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5640056-3AB9-4C72-A36D-A44812C87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4BA5C592-8D9A-4EFD-BDAF-004FADE0C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F6BF0E49-99AE-476F-BF3C-ACE56106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93060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89F06B0F-577D-4331-87CF-A0A833AA949D}"/>
              </a:ext>
            </a:extLst>
          </p:cNvPr>
          <p:cNvSpPr/>
          <p:nvPr userDrawn="1"/>
        </p:nvSpPr>
        <p:spPr>
          <a:xfrm>
            <a:off x="9606000" y="0"/>
            <a:ext cx="2806567" cy="6860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3DDFDD1-73D5-463D-B7B9-B39F7B2F6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35" y="375112"/>
            <a:ext cx="6706065" cy="668887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398A2C93-7DAF-47FE-936C-C92361EFF2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9414" y="1314450"/>
            <a:ext cx="6706065" cy="21145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D7A1320A-1390-44C8-9D96-457E4E8D51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958" y="365125"/>
            <a:ext cx="3961042" cy="612775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016963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F4459DED-C11A-4511-A847-493005395558}"/>
              </a:ext>
            </a:extLst>
          </p:cNvPr>
          <p:cNvSpPr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CB541E7-5B4D-43E5-8F59-EBDE70BC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92081C85-17C3-4494-ADC5-41279F506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5FDFDBC3-9040-454D-921A-8EFEBEB7EFAE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916687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0EEF441D-A1A1-48BA-B9DE-0AAA8224B7D0}"/>
              </a:ext>
            </a:extLst>
          </p:cNvPr>
          <p:cNvSpPr/>
          <p:nvPr userDrawn="1"/>
        </p:nvSpPr>
        <p:spPr>
          <a:xfrm>
            <a:off x="0" y="0"/>
            <a:ext cx="59188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="" xmlns:a16="http://schemas.microsoft.com/office/drawing/2014/main" id="{5701238B-17B1-4DAB-9C27-FC7BE9B87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02" y="1359000"/>
            <a:ext cx="5280898" cy="1325563"/>
          </a:xfrm>
        </p:spPr>
        <p:txBody>
          <a:bodyPr>
            <a:noAutofit/>
          </a:bodyPr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B3DE9FB9-DAE3-47AB-A980-0F966C738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8166000" y="3538581"/>
            <a:ext cx="4461587" cy="33015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96814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6EE3F739-19A4-4190-A1FA-67EFCD502D1C}"/>
              </a:ext>
            </a:extLst>
          </p:cNvPr>
          <p:cNvSpPr/>
          <p:nvPr userDrawn="1"/>
        </p:nvSpPr>
        <p:spPr>
          <a:xfrm>
            <a:off x="0" y="0"/>
            <a:ext cx="12192000" cy="1825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86409E55-BC35-47A1-8E1D-C84F1F8839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051" y="593725"/>
            <a:ext cx="5489575" cy="285739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743751F-5479-412E-84EF-955FC9844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00" y="593725"/>
            <a:ext cx="5151949" cy="103887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9A74BD7-8B5C-49BC-B03B-A549B6105B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56363" y="1944688"/>
            <a:ext cx="5151437" cy="481488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E2C0238A-CE92-48A9-B41C-AC423CC575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33813"/>
            <a:ext cx="5489575" cy="29257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5D3B8627-E627-4634-B66D-3D27D79305E7}"/>
              </a:ext>
            </a:extLst>
          </p:cNvPr>
          <p:cNvSpPr/>
          <p:nvPr userDrawn="1"/>
        </p:nvSpPr>
        <p:spPr>
          <a:xfrm>
            <a:off x="0" y="6399000"/>
            <a:ext cx="12192000" cy="459000"/>
          </a:xfrm>
          <a:prstGeom prst="rect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6159971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5FA29F9-23BA-4ECB-82B3-298CF1487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0B0088F-4F61-4CA9-8363-CD4244056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83FC360-5B08-4CF4-A526-AB2CCE9F3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9588615A-2070-42C4-B6D8-FBF878A109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FDFECA10-3085-492F-995A-86D656093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DC31F736-D24A-4001-B690-35E7524C5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AA27D62C-DA1D-45F4-81AB-08FB00448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EBC030DF-F60C-4C5C-9AFC-1EFD8EB1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426451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s://presentation-creation.ru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1FBEC2-919E-4102-894D-6DB41EC7A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84FB6738-3D94-4778-815D-9A8651015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BAC02A4-B7C1-4153-BB05-1E4CDE6798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CA107-8654-43C3-BF7C-DB81E0A9004F}" type="datetimeFigureOut">
              <a:rPr lang="ru-RU" smtClean="0"/>
              <a:pPr/>
              <a:t>07.01.2023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00DF5F0C-3923-461E-8DC7-F30C6710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97866F7A-327E-44B1-B5F8-E9DA7BB9D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55F7-023C-4A29-AED4-3CBE049975C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>
            <a:hlinkClick r:id="rId17"/>
            <a:extLst>
              <a:ext uri="{FF2B5EF4-FFF2-40B4-BE49-F238E27FC236}">
                <a16:creationId xmlns="" xmlns:a16="http://schemas.microsoft.com/office/drawing/2014/main" id="{70F833F9-0231-4EE9-AFEB-F77CEF52A2B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69213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3" r:id="rId6"/>
    <p:sldLayoutId id="2147483661" r:id="rId7"/>
    <p:sldLayoutId id="214748366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олилиния: фигура 29">
            <a:extLst>
              <a:ext uri="{FF2B5EF4-FFF2-40B4-BE49-F238E27FC236}">
                <a16:creationId xmlns="" xmlns:a16="http://schemas.microsoft.com/office/drawing/2014/main" id="{01C009CD-FB4C-4C09-8327-31277BE0B9C8}"/>
              </a:ext>
            </a:extLst>
          </p:cNvPr>
          <p:cNvSpPr/>
          <p:nvPr/>
        </p:nvSpPr>
        <p:spPr>
          <a:xfrm>
            <a:off x="4950000" y="-6297"/>
            <a:ext cx="7131000" cy="6900297"/>
          </a:xfrm>
          <a:custGeom>
            <a:avLst/>
            <a:gdLst>
              <a:gd name="connsiteX0" fmla="*/ 1286359 w 6834753"/>
              <a:gd name="connsiteY0" fmla="*/ 30996 h 6896745"/>
              <a:gd name="connsiteX1" fmla="*/ 0 w 6834753"/>
              <a:gd name="connsiteY1" fmla="*/ 1720312 h 6896745"/>
              <a:gd name="connsiteX2" fmla="*/ 2278251 w 6834753"/>
              <a:gd name="connsiteY2" fmla="*/ 2960176 h 6896745"/>
              <a:gd name="connsiteX3" fmla="*/ 898902 w 6834753"/>
              <a:gd name="connsiteY3" fmla="*/ 3859078 h 6896745"/>
              <a:gd name="connsiteX4" fmla="*/ 4293031 w 6834753"/>
              <a:gd name="connsiteY4" fmla="*/ 6323308 h 6896745"/>
              <a:gd name="connsiteX5" fmla="*/ 4293031 w 6834753"/>
              <a:gd name="connsiteY5" fmla="*/ 6896745 h 6896745"/>
              <a:gd name="connsiteX6" fmla="*/ 6834753 w 6834753"/>
              <a:gd name="connsiteY6" fmla="*/ 6881247 h 6896745"/>
              <a:gd name="connsiteX7" fmla="*/ 6834753 w 6834753"/>
              <a:gd name="connsiteY7" fmla="*/ 0 h 6896745"/>
              <a:gd name="connsiteX8" fmla="*/ 1286359 w 6834753"/>
              <a:gd name="connsiteY8" fmla="*/ 30996 h 6896745"/>
              <a:gd name="connsiteX0" fmla="*/ 991892 w 6540286"/>
              <a:gd name="connsiteY0" fmla="*/ 30996 h 6896745"/>
              <a:gd name="connsiteX1" fmla="*/ 0 w 6540286"/>
              <a:gd name="connsiteY1" fmla="*/ 1642820 h 6896745"/>
              <a:gd name="connsiteX2" fmla="*/ 1983784 w 6540286"/>
              <a:gd name="connsiteY2" fmla="*/ 2960176 h 6896745"/>
              <a:gd name="connsiteX3" fmla="*/ 604435 w 6540286"/>
              <a:gd name="connsiteY3" fmla="*/ 3859078 h 6896745"/>
              <a:gd name="connsiteX4" fmla="*/ 3998564 w 6540286"/>
              <a:gd name="connsiteY4" fmla="*/ 6323308 h 6896745"/>
              <a:gd name="connsiteX5" fmla="*/ 3998564 w 6540286"/>
              <a:gd name="connsiteY5" fmla="*/ 6896745 h 6896745"/>
              <a:gd name="connsiteX6" fmla="*/ 6540286 w 6540286"/>
              <a:gd name="connsiteY6" fmla="*/ 6881247 h 6896745"/>
              <a:gd name="connsiteX7" fmla="*/ 6540286 w 6540286"/>
              <a:gd name="connsiteY7" fmla="*/ 0 h 6896745"/>
              <a:gd name="connsiteX8" fmla="*/ 991892 w 6540286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900649 w 6542032"/>
              <a:gd name="connsiteY3" fmla="*/ 4076055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520581 w 6542032"/>
              <a:gd name="connsiteY2" fmla="*/ 2960176 h 6896745"/>
              <a:gd name="connsiteX3" fmla="*/ 900649 w 6542032"/>
              <a:gd name="connsiteY3" fmla="*/ 4076055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684934 w 6233328"/>
              <a:gd name="connsiteY0" fmla="*/ 30996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591945 w 6233328"/>
              <a:gd name="connsiteY3" fmla="*/ 4076055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30996 h 6896745"/>
              <a:gd name="connsiteX0" fmla="*/ 684934 w 6233328"/>
              <a:gd name="connsiteY0" fmla="*/ 0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591945 w 6233328"/>
              <a:gd name="connsiteY3" fmla="*/ 4076055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0 h 6896745"/>
              <a:gd name="connsiteX0" fmla="*/ 684934 w 6233328"/>
              <a:gd name="connsiteY0" fmla="*/ 0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622942 w 6233328"/>
              <a:gd name="connsiteY3" fmla="*/ 4355024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0 h 6896745"/>
              <a:gd name="connsiteX0" fmla="*/ 301956 w 5850350"/>
              <a:gd name="connsiteY0" fmla="*/ 0 h 6896745"/>
              <a:gd name="connsiteX1" fmla="*/ 20080 w 5850350"/>
              <a:gd name="connsiteY1" fmla="*/ 1088433 h 6896745"/>
              <a:gd name="connsiteX2" fmla="*/ 828899 w 5850350"/>
              <a:gd name="connsiteY2" fmla="*/ 2960176 h 6896745"/>
              <a:gd name="connsiteX3" fmla="*/ 239964 w 5850350"/>
              <a:gd name="connsiteY3" fmla="*/ 4355024 h 6896745"/>
              <a:gd name="connsiteX4" fmla="*/ 3308628 w 5850350"/>
              <a:gd name="connsiteY4" fmla="*/ 6323308 h 6896745"/>
              <a:gd name="connsiteX5" fmla="*/ 3308628 w 5850350"/>
              <a:gd name="connsiteY5" fmla="*/ 6896745 h 6896745"/>
              <a:gd name="connsiteX6" fmla="*/ 5850350 w 5850350"/>
              <a:gd name="connsiteY6" fmla="*/ 6881247 h 6896745"/>
              <a:gd name="connsiteX7" fmla="*/ 5850350 w 5850350"/>
              <a:gd name="connsiteY7" fmla="*/ 0 h 6896745"/>
              <a:gd name="connsiteX8" fmla="*/ 301956 w 5850350"/>
              <a:gd name="connsiteY8" fmla="*/ 0 h 6896745"/>
              <a:gd name="connsiteX0" fmla="*/ 301956 w 5850350"/>
              <a:gd name="connsiteY0" fmla="*/ 0 h 6896745"/>
              <a:gd name="connsiteX1" fmla="*/ 20080 w 5850350"/>
              <a:gd name="connsiteY1" fmla="*/ 1088433 h 6896745"/>
              <a:gd name="connsiteX2" fmla="*/ 1324199 w 5850350"/>
              <a:gd name="connsiteY2" fmla="*/ 2769676 h 6896745"/>
              <a:gd name="connsiteX3" fmla="*/ 239964 w 5850350"/>
              <a:gd name="connsiteY3" fmla="*/ 4355024 h 6896745"/>
              <a:gd name="connsiteX4" fmla="*/ 3308628 w 5850350"/>
              <a:gd name="connsiteY4" fmla="*/ 6323308 h 6896745"/>
              <a:gd name="connsiteX5" fmla="*/ 3308628 w 5850350"/>
              <a:gd name="connsiteY5" fmla="*/ 6896745 h 6896745"/>
              <a:gd name="connsiteX6" fmla="*/ 5850350 w 5850350"/>
              <a:gd name="connsiteY6" fmla="*/ 6881247 h 6896745"/>
              <a:gd name="connsiteX7" fmla="*/ 5850350 w 5850350"/>
              <a:gd name="connsiteY7" fmla="*/ 0 h 6896745"/>
              <a:gd name="connsiteX8" fmla="*/ 301956 w 5850350"/>
              <a:gd name="connsiteY8" fmla="*/ 0 h 689674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267932 w 5878318"/>
              <a:gd name="connsiteY3" fmla="*/ 4374074 h 6915795"/>
              <a:gd name="connsiteX4" fmla="*/ 3336596 w 5878318"/>
              <a:gd name="connsiteY4" fmla="*/ 63423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153632 w 5878318"/>
              <a:gd name="connsiteY3" fmla="*/ 4316924 h 6915795"/>
              <a:gd name="connsiteX4" fmla="*/ 3336596 w 5878318"/>
              <a:gd name="connsiteY4" fmla="*/ 63423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153632 w 5878318"/>
              <a:gd name="connsiteY3" fmla="*/ 4316924 h 6915795"/>
              <a:gd name="connsiteX4" fmla="*/ 2593646 w 5878318"/>
              <a:gd name="connsiteY4" fmla="*/ 63804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2593646 w 5878318"/>
              <a:gd name="connsiteY4" fmla="*/ 6380458 h 6900297"/>
              <a:gd name="connsiteX5" fmla="*/ 2765096 w 5878318"/>
              <a:gd name="connsiteY5" fmla="*/ 6877695 h 6900297"/>
              <a:gd name="connsiteX6" fmla="*/ 5878318 w 5878318"/>
              <a:gd name="connsiteY6" fmla="*/ 6900297 h 6900297"/>
              <a:gd name="connsiteX7" fmla="*/ 5878318 w 5878318"/>
              <a:gd name="connsiteY7" fmla="*/ 19050 h 6900297"/>
              <a:gd name="connsiteX8" fmla="*/ 234674 w 5878318"/>
              <a:gd name="connsiteY8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2384096 w 5878318"/>
              <a:gd name="connsiteY4" fmla="*/ 6380458 h 6900297"/>
              <a:gd name="connsiteX5" fmla="*/ 2765096 w 5878318"/>
              <a:gd name="connsiteY5" fmla="*/ 6877695 h 6900297"/>
              <a:gd name="connsiteX6" fmla="*/ 5878318 w 5878318"/>
              <a:gd name="connsiteY6" fmla="*/ 6900297 h 6900297"/>
              <a:gd name="connsiteX7" fmla="*/ 5878318 w 5878318"/>
              <a:gd name="connsiteY7" fmla="*/ 19050 h 6900297"/>
              <a:gd name="connsiteX8" fmla="*/ 234674 w 5878318"/>
              <a:gd name="connsiteY8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563367 w 5878318"/>
              <a:gd name="connsiteY4" fmla="*/ 565785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72732 w 5878318"/>
              <a:gd name="connsiteY3" fmla="*/ 443122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64867 w 5878318"/>
              <a:gd name="connsiteY2" fmla="*/ 2763326 h 6900297"/>
              <a:gd name="connsiteX3" fmla="*/ 572732 w 5878318"/>
              <a:gd name="connsiteY3" fmla="*/ 443122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05905 w 5911491"/>
              <a:gd name="connsiteY3" fmla="*/ 4431224 h 6900297"/>
              <a:gd name="connsiteX4" fmla="*/ 1091840 w 5911491"/>
              <a:gd name="connsiteY4" fmla="*/ 57150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091840 w 5911491"/>
              <a:gd name="connsiteY4" fmla="*/ 57150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94805 w 5911491"/>
              <a:gd name="connsiteY3" fmla="*/ 431057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1491" h="6900297">
                <a:moveTo>
                  <a:pt x="267847" y="0"/>
                </a:moveTo>
                <a:cubicBezTo>
                  <a:pt x="-62784" y="537275"/>
                  <a:pt x="-10908" y="771686"/>
                  <a:pt x="30421" y="1107483"/>
                </a:cubicBezTo>
                <a:cubicBezTo>
                  <a:pt x="102746" y="1686086"/>
                  <a:pt x="1315383" y="1859258"/>
                  <a:pt x="1398040" y="2763326"/>
                </a:cubicBezTo>
                <a:cubicBezTo>
                  <a:pt x="1480697" y="3667394"/>
                  <a:pt x="819922" y="3546637"/>
                  <a:pt x="669405" y="4304224"/>
                </a:cubicBezTo>
                <a:cubicBezTo>
                  <a:pt x="518888" y="5061811"/>
                  <a:pt x="669296" y="5447278"/>
                  <a:pt x="1231540" y="5778500"/>
                </a:cubicBezTo>
                <a:cubicBezTo>
                  <a:pt x="1857284" y="6122422"/>
                  <a:pt x="2118819" y="6024212"/>
                  <a:pt x="2417269" y="6380458"/>
                </a:cubicBezTo>
                <a:cubicBezTo>
                  <a:pt x="2715719" y="6736704"/>
                  <a:pt x="2671269" y="6711949"/>
                  <a:pt x="2798269" y="6877695"/>
                </a:cubicBezTo>
                <a:lnTo>
                  <a:pt x="5911491" y="6900297"/>
                </a:lnTo>
                <a:lnTo>
                  <a:pt x="5911491" y="19050"/>
                </a:lnTo>
                <a:lnTo>
                  <a:pt x="267847" y="0"/>
                </a:lnTo>
                <a:close/>
              </a:path>
            </a:pathLst>
          </a:custGeom>
          <a:solidFill>
            <a:schemeClr val="accent2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="" xmlns:a16="http://schemas.microsoft.com/office/drawing/2014/main" id="{0457E147-2F53-48D4-8F04-C3F1502156C3}"/>
              </a:ext>
            </a:extLst>
          </p:cNvPr>
          <p:cNvSpPr/>
          <p:nvPr/>
        </p:nvSpPr>
        <p:spPr>
          <a:xfrm>
            <a:off x="5061000" y="0"/>
            <a:ext cx="7131000" cy="6900297"/>
          </a:xfrm>
          <a:custGeom>
            <a:avLst/>
            <a:gdLst>
              <a:gd name="connsiteX0" fmla="*/ 1286359 w 6834753"/>
              <a:gd name="connsiteY0" fmla="*/ 30996 h 6896745"/>
              <a:gd name="connsiteX1" fmla="*/ 0 w 6834753"/>
              <a:gd name="connsiteY1" fmla="*/ 1720312 h 6896745"/>
              <a:gd name="connsiteX2" fmla="*/ 2278251 w 6834753"/>
              <a:gd name="connsiteY2" fmla="*/ 2960176 h 6896745"/>
              <a:gd name="connsiteX3" fmla="*/ 898902 w 6834753"/>
              <a:gd name="connsiteY3" fmla="*/ 3859078 h 6896745"/>
              <a:gd name="connsiteX4" fmla="*/ 4293031 w 6834753"/>
              <a:gd name="connsiteY4" fmla="*/ 6323308 h 6896745"/>
              <a:gd name="connsiteX5" fmla="*/ 4293031 w 6834753"/>
              <a:gd name="connsiteY5" fmla="*/ 6896745 h 6896745"/>
              <a:gd name="connsiteX6" fmla="*/ 6834753 w 6834753"/>
              <a:gd name="connsiteY6" fmla="*/ 6881247 h 6896745"/>
              <a:gd name="connsiteX7" fmla="*/ 6834753 w 6834753"/>
              <a:gd name="connsiteY7" fmla="*/ 0 h 6896745"/>
              <a:gd name="connsiteX8" fmla="*/ 1286359 w 6834753"/>
              <a:gd name="connsiteY8" fmla="*/ 30996 h 6896745"/>
              <a:gd name="connsiteX0" fmla="*/ 991892 w 6540286"/>
              <a:gd name="connsiteY0" fmla="*/ 30996 h 6896745"/>
              <a:gd name="connsiteX1" fmla="*/ 0 w 6540286"/>
              <a:gd name="connsiteY1" fmla="*/ 1642820 h 6896745"/>
              <a:gd name="connsiteX2" fmla="*/ 1983784 w 6540286"/>
              <a:gd name="connsiteY2" fmla="*/ 2960176 h 6896745"/>
              <a:gd name="connsiteX3" fmla="*/ 604435 w 6540286"/>
              <a:gd name="connsiteY3" fmla="*/ 3859078 h 6896745"/>
              <a:gd name="connsiteX4" fmla="*/ 3998564 w 6540286"/>
              <a:gd name="connsiteY4" fmla="*/ 6323308 h 6896745"/>
              <a:gd name="connsiteX5" fmla="*/ 3998564 w 6540286"/>
              <a:gd name="connsiteY5" fmla="*/ 6896745 h 6896745"/>
              <a:gd name="connsiteX6" fmla="*/ 6540286 w 6540286"/>
              <a:gd name="connsiteY6" fmla="*/ 6881247 h 6896745"/>
              <a:gd name="connsiteX7" fmla="*/ 6540286 w 6540286"/>
              <a:gd name="connsiteY7" fmla="*/ 0 h 6896745"/>
              <a:gd name="connsiteX8" fmla="*/ 991892 w 6540286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606181 w 6542032"/>
              <a:gd name="connsiteY3" fmla="*/ 3859078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985530 w 6542032"/>
              <a:gd name="connsiteY2" fmla="*/ 2960176 h 6896745"/>
              <a:gd name="connsiteX3" fmla="*/ 900649 w 6542032"/>
              <a:gd name="connsiteY3" fmla="*/ 4076055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993638 w 6542032"/>
              <a:gd name="connsiteY0" fmla="*/ 30996 h 6896745"/>
              <a:gd name="connsiteX1" fmla="*/ 1746 w 6542032"/>
              <a:gd name="connsiteY1" fmla="*/ 1642820 h 6896745"/>
              <a:gd name="connsiteX2" fmla="*/ 1520581 w 6542032"/>
              <a:gd name="connsiteY2" fmla="*/ 2960176 h 6896745"/>
              <a:gd name="connsiteX3" fmla="*/ 900649 w 6542032"/>
              <a:gd name="connsiteY3" fmla="*/ 4076055 h 6896745"/>
              <a:gd name="connsiteX4" fmla="*/ 4000310 w 6542032"/>
              <a:gd name="connsiteY4" fmla="*/ 6323308 h 6896745"/>
              <a:gd name="connsiteX5" fmla="*/ 4000310 w 6542032"/>
              <a:gd name="connsiteY5" fmla="*/ 6896745 h 6896745"/>
              <a:gd name="connsiteX6" fmla="*/ 6542032 w 6542032"/>
              <a:gd name="connsiteY6" fmla="*/ 6881247 h 6896745"/>
              <a:gd name="connsiteX7" fmla="*/ 6542032 w 6542032"/>
              <a:gd name="connsiteY7" fmla="*/ 0 h 6896745"/>
              <a:gd name="connsiteX8" fmla="*/ 993638 w 6542032"/>
              <a:gd name="connsiteY8" fmla="*/ 30996 h 6896745"/>
              <a:gd name="connsiteX0" fmla="*/ 684934 w 6233328"/>
              <a:gd name="connsiteY0" fmla="*/ 30996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591945 w 6233328"/>
              <a:gd name="connsiteY3" fmla="*/ 4076055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30996 h 6896745"/>
              <a:gd name="connsiteX0" fmla="*/ 684934 w 6233328"/>
              <a:gd name="connsiteY0" fmla="*/ 0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591945 w 6233328"/>
              <a:gd name="connsiteY3" fmla="*/ 4076055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0 h 6896745"/>
              <a:gd name="connsiteX0" fmla="*/ 684934 w 6233328"/>
              <a:gd name="connsiteY0" fmla="*/ 0 h 6896745"/>
              <a:gd name="connsiteX1" fmla="*/ 3008 w 6233328"/>
              <a:gd name="connsiteY1" fmla="*/ 1069383 h 6896745"/>
              <a:gd name="connsiteX2" fmla="*/ 1211877 w 6233328"/>
              <a:gd name="connsiteY2" fmla="*/ 2960176 h 6896745"/>
              <a:gd name="connsiteX3" fmla="*/ 622942 w 6233328"/>
              <a:gd name="connsiteY3" fmla="*/ 4355024 h 6896745"/>
              <a:gd name="connsiteX4" fmla="*/ 3691606 w 6233328"/>
              <a:gd name="connsiteY4" fmla="*/ 6323308 h 6896745"/>
              <a:gd name="connsiteX5" fmla="*/ 3691606 w 6233328"/>
              <a:gd name="connsiteY5" fmla="*/ 6896745 h 6896745"/>
              <a:gd name="connsiteX6" fmla="*/ 6233328 w 6233328"/>
              <a:gd name="connsiteY6" fmla="*/ 6881247 h 6896745"/>
              <a:gd name="connsiteX7" fmla="*/ 6233328 w 6233328"/>
              <a:gd name="connsiteY7" fmla="*/ 0 h 6896745"/>
              <a:gd name="connsiteX8" fmla="*/ 684934 w 6233328"/>
              <a:gd name="connsiteY8" fmla="*/ 0 h 6896745"/>
              <a:gd name="connsiteX0" fmla="*/ 301956 w 5850350"/>
              <a:gd name="connsiteY0" fmla="*/ 0 h 6896745"/>
              <a:gd name="connsiteX1" fmla="*/ 20080 w 5850350"/>
              <a:gd name="connsiteY1" fmla="*/ 1088433 h 6896745"/>
              <a:gd name="connsiteX2" fmla="*/ 828899 w 5850350"/>
              <a:gd name="connsiteY2" fmla="*/ 2960176 h 6896745"/>
              <a:gd name="connsiteX3" fmla="*/ 239964 w 5850350"/>
              <a:gd name="connsiteY3" fmla="*/ 4355024 h 6896745"/>
              <a:gd name="connsiteX4" fmla="*/ 3308628 w 5850350"/>
              <a:gd name="connsiteY4" fmla="*/ 6323308 h 6896745"/>
              <a:gd name="connsiteX5" fmla="*/ 3308628 w 5850350"/>
              <a:gd name="connsiteY5" fmla="*/ 6896745 h 6896745"/>
              <a:gd name="connsiteX6" fmla="*/ 5850350 w 5850350"/>
              <a:gd name="connsiteY6" fmla="*/ 6881247 h 6896745"/>
              <a:gd name="connsiteX7" fmla="*/ 5850350 w 5850350"/>
              <a:gd name="connsiteY7" fmla="*/ 0 h 6896745"/>
              <a:gd name="connsiteX8" fmla="*/ 301956 w 5850350"/>
              <a:gd name="connsiteY8" fmla="*/ 0 h 6896745"/>
              <a:gd name="connsiteX0" fmla="*/ 301956 w 5850350"/>
              <a:gd name="connsiteY0" fmla="*/ 0 h 6896745"/>
              <a:gd name="connsiteX1" fmla="*/ 20080 w 5850350"/>
              <a:gd name="connsiteY1" fmla="*/ 1088433 h 6896745"/>
              <a:gd name="connsiteX2" fmla="*/ 1324199 w 5850350"/>
              <a:gd name="connsiteY2" fmla="*/ 2769676 h 6896745"/>
              <a:gd name="connsiteX3" fmla="*/ 239964 w 5850350"/>
              <a:gd name="connsiteY3" fmla="*/ 4355024 h 6896745"/>
              <a:gd name="connsiteX4" fmla="*/ 3308628 w 5850350"/>
              <a:gd name="connsiteY4" fmla="*/ 6323308 h 6896745"/>
              <a:gd name="connsiteX5" fmla="*/ 3308628 w 5850350"/>
              <a:gd name="connsiteY5" fmla="*/ 6896745 h 6896745"/>
              <a:gd name="connsiteX6" fmla="*/ 5850350 w 5850350"/>
              <a:gd name="connsiteY6" fmla="*/ 6881247 h 6896745"/>
              <a:gd name="connsiteX7" fmla="*/ 5850350 w 5850350"/>
              <a:gd name="connsiteY7" fmla="*/ 0 h 6896745"/>
              <a:gd name="connsiteX8" fmla="*/ 301956 w 5850350"/>
              <a:gd name="connsiteY8" fmla="*/ 0 h 689674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267932 w 5878318"/>
              <a:gd name="connsiteY3" fmla="*/ 4374074 h 6915795"/>
              <a:gd name="connsiteX4" fmla="*/ 3336596 w 5878318"/>
              <a:gd name="connsiteY4" fmla="*/ 63423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153632 w 5878318"/>
              <a:gd name="connsiteY3" fmla="*/ 4316924 h 6915795"/>
              <a:gd name="connsiteX4" fmla="*/ 3336596 w 5878318"/>
              <a:gd name="connsiteY4" fmla="*/ 63423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15795"/>
              <a:gd name="connsiteX1" fmla="*/ 48048 w 5878318"/>
              <a:gd name="connsiteY1" fmla="*/ 1107483 h 6915795"/>
              <a:gd name="connsiteX2" fmla="*/ 1352167 w 5878318"/>
              <a:gd name="connsiteY2" fmla="*/ 2788726 h 6915795"/>
              <a:gd name="connsiteX3" fmla="*/ 153632 w 5878318"/>
              <a:gd name="connsiteY3" fmla="*/ 4316924 h 6915795"/>
              <a:gd name="connsiteX4" fmla="*/ 2593646 w 5878318"/>
              <a:gd name="connsiteY4" fmla="*/ 6380458 h 6915795"/>
              <a:gd name="connsiteX5" fmla="*/ 3336596 w 5878318"/>
              <a:gd name="connsiteY5" fmla="*/ 6915795 h 6915795"/>
              <a:gd name="connsiteX6" fmla="*/ 5878318 w 5878318"/>
              <a:gd name="connsiteY6" fmla="*/ 6900297 h 6915795"/>
              <a:gd name="connsiteX7" fmla="*/ 5878318 w 5878318"/>
              <a:gd name="connsiteY7" fmla="*/ 19050 h 6915795"/>
              <a:gd name="connsiteX8" fmla="*/ 234674 w 5878318"/>
              <a:gd name="connsiteY8" fmla="*/ 0 h 6915795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2593646 w 5878318"/>
              <a:gd name="connsiteY4" fmla="*/ 6380458 h 6900297"/>
              <a:gd name="connsiteX5" fmla="*/ 2765096 w 5878318"/>
              <a:gd name="connsiteY5" fmla="*/ 6877695 h 6900297"/>
              <a:gd name="connsiteX6" fmla="*/ 5878318 w 5878318"/>
              <a:gd name="connsiteY6" fmla="*/ 6900297 h 6900297"/>
              <a:gd name="connsiteX7" fmla="*/ 5878318 w 5878318"/>
              <a:gd name="connsiteY7" fmla="*/ 19050 h 6900297"/>
              <a:gd name="connsiteX8" fmla="*/ 234674 w 5878318"/>
              <a:gd name="connsiteY8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2384096 w 5878318"/>
              <a:gd name="connsiteY4" fmla="*/ 6380458 h 6900297"/>
              <a:gd name="connsiteX5" fmla="*/ 2765096 w 5878318"/>
              <a:gd name="connsiteY5" fmla="*/ 6877695 h 6900297"/>
              <a:gd name="connsiteX6" fmla="*/ 5878318 w 5878318"/>
              <a:gd name="connsiteY6" fmla="*/ 6900297 h 6900297"/>
              <a:gd name="connsiteX7" fmla="*/ 5878318 w 5878318"/>
              <a:gd name="connsiteY7" fmla="*/ 19050 h 6900297"/>
              <a:gd name="connsiteX8" fmla="*/ 234674 w 5878318"/>
              <a:gd name="connsiteY8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563367 w 5878318"/>
              <a:gd name="connsiteY4" fmla="*/ 565785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153632 w 5878318"/>
              <a:gd name="connsiteY3" fmla="*/ 431692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115817 w 5878318"/>
              <a:gd name="connsiteY4" fmla="*/ 56769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91782 w 5878318"/>
              <a:gd name="connsiteY3" fmla="*/ 441217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52167 w 5878318"/>
              <a:gd name="connsiteY2" fmla="*/ 2788726 h 6900297"/>
              <a:gd name="connsiteX3" fmla="*/ 572732 w 5878318"/>
              <a:gd name="connsiteY3" fmla="*/ 443122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34674 w 5878318"/>
              <a:gd name="connsiteY0" fmla="*/ 0 h 6900297"/>
              <a:gd name="connsiteX1" fmla="*/ 48048 w 5878318"/>
              <a:gd name="connsiteY1" fmla="*/ 1107483 h 6900297"/>
              <a:gd name="connsiteX2" fmla="*/ 1364867 w 5878318"/>
              <a:gd name="connsiteY2" fmla="*/ 2763326 h 6900297"/>
              <a:gd name="connsiteX3" fmla="*/ 572732 w 5878318"/>
              <a:gd name="connsiteY3" fmla="*/ 4431224 h 6900297"/>
              <a:gd name="connsiteX4" fmla="*/ 1058667 w 5878318"/>
              <a:gd name="connsiteY4" fmla="*/ 5715000 h 6900297"/>
              <a:gd name="connsiteX5" fmla="*/ 2384096 w 5878318"/>
              <a:gd name="connsiteY5" fmla="*/ 6380458 h 6900297"/>
              <a:gd name="connsiteX6" fmla="*/ 2765096 w 5878318"/>
              <a:gd name="connsiteY6" fmla="*/ 6877695 h 6900297"/>
              <a:gd name="connsiteX7" fmla="*/ 5878318 w 5878318"/>
              <a:gd name="connsiteY7" fmla="*/ 6900297 h 6900297"/>
              <a:gd name="connsiteX8" fmla="*/ 5878318 w 5878318"/>
              <a:gd name="connsiteY8" fmla="*/ 19050 h 6900297"/>
              <a:gd name="connsiteX9" fmla="*/ 234674 w 5878318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05905 w 5911491"/>
              <a:gd name="connsiteY3" fmla="*/ 4431224 h 6900297"/>
              <a:gd name="connsiteX4" fmla="*/ 1091840 w 5911491"/>
              <a:gd name="connsiteY4" fmla="*/ 57150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091840 w 5911491"/>
              <a:gd name="connsiteY4" fmla="*/ 57150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94805 w 5911491"/>
              <a:gd name="connsiteY3" fmla="*/ 431057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  <a:gd name="connsiteX0" fmla="*/ 267847 w 5911491"/>
              <a:gd name="connsiteY0" fmla="*/ 0 h 6900297"/>
              <a:gd name="connsiteX1" fmla="*/ 30421 w 5911491"/>
              <a:gd name="connsiteY1" fmla="*/ 1107483 h 6900297"/>
              <a:gd name="connsiteX2" fmla="*/ 1398040 w 5911491"/>
              <a:gd name="connsiteY2" fmla="*/ 2763326 h 6900297"/>
              <a:gd name="connsiteX3" fmla="*/ 669405 w 5911491"/>
              <a:gd name="connsiteY3" fmla="*/ 4304224 h 6900297"/>
              <a:gd name="connsiteX4" fmla="*/ 1231540 w 5911491"/>
              <a:gd name="connsiteY4" fmla="*/ 5778500 h 6900297"/>
              <a:gd name="connsiteX5" fmla="*/ 2417269 w 5911491"/>
              <a:gd name="connsiteY5" fmla="*/ 6380458 h 6900297"/>
              <a:gd name="connsiteX6" fmla="*/ 2798269 w 5911491"/>
              <a:gd name="connsiteY6" fmla="*/ 6877695 h 6900297"/>
              <a:gd name="connsiteX7" fmla="*/ 5911491 w 5911491"/>
              <a:gd name="connsiteY7" fmla="*/ 6900297 h 6900297"/>
              <a:gd name="connsiteX8" fmla="*/ 5911491 w 5911491"/>
              <a:gd name="connsiteY8" fmla="*/ 19050 h 6900297"/>
              <a:gd name="connsiteX9" fmla="*/ 267847 w 5911491"/>
              <a:gd name="connsiteY9" fmla="*/ 0 h 690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11491" h="6900297">
                <a:moveTo>
                  <a:pt x="267847" y="0"/>
                </a:moveTo>
                <a:cubicBezTo>
                  <a:pt x="-62784" y="537275"/>
                  <a:pt x="-10908" y="771686"/>
                  <a:pt x="30421" y="1107483"/>
                </a:cubicBezTo>
                <a:cubicBezTo>
                  <a:pt x="102746" y="1686086"/>
                  <a:pt x="1315383" y="1859258"/>
                  <a:pt x="1398040" y="2763326"/>
                </a:cubicBezTo>
                <a:cubicBezTo>
                  <a:pt x="1480697" y="3667394"/>
                  <a:pt x="819922" y="3546637"/>
                  <a:pt x="669405" y="4304224"/>
                </a:cubicBezTo>
                <a:cubicBezTo>
                  <a:pt x="518888" y="5061811"/>
                  <a:pt x="669296" y="5447278"/>
                  <a:pt x="1231540" y="5778500"/>
                </a:cubicBezTo>
                <a:cubicBezTo>
                  <a:pt x="1857284" y="6122422"/>
                  <a:pt x="2118819" y="6024212"/>
                  <a:pt x="2417269" y="6380458"/>
                </a:cubicBezTo>
                <a:cubicBezTo>
                  <a:pt x="2715719" y="6736704"/>
                  <a:pt x="2671269" y="6711949"/>
                  <a:pt x="2798269" y="6877695"/>
                </a:cubicBezTo>
                <a:lnTo>
                  <a:pt x="5911491" y="6900297"/>
                </a:lnTo>
                <a:lnTo>
                  <a:pt x="5911491" y="19050"/>
                </a:lnTo>
                <a:lnTo>
                  <a:pt x="2678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0B92C58A-720C-4674-ABAB-45F25F1D7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232" b="273"/>
          <a:stretch>
            <a:fillRect/>
          </a:stretch>
        </p:blipFill>
        <p:spPr>
          <a:xfrm>
            <a:off x="5218485" y="0"/>
            <a:ext cx="7132515" cy="6858000"/>
          </a:xfrm>
          <a:custGeom>
            <a:avLst/>
            <a:gdLst>
              <a:gd name="connsiteX0" fmla="*/ 323103 w 7132515"/>
              <a:gd name="connsiteY0" fmla="*/ 0 h 6858000"/>
              <a:gd name="connsiteX1" fmla="*/ 7132515 w 7132515"/>
              <a:gd name="connsiteY1" fmla="*/ 3934 h 6858000"/>
              <a:gd name="connsiteX2" fmla="*/ 7132515 w 7132515"/>
              <a:gd name="connsiteY2" fmla="*/ 6164796 h 6858000"/>
              <a:gd name="connsiteX3" fmla="*/ 7130999 w 7132515"/>
              <a:gd name="connsiteY3" fmla="*/ 6858000 h 6858000"/>
              <a:gd name="connsiteX4" fmla="*/ 3375537 w 7132515"/>
              <a:gd name="connsiteY4" fmla="*/ 6850527 h 6858000"/>
              <a:gd name="connsiteX5" fmla="*/ 2915939 w 7132515"/>
              <a:gd name="connsiteY5" fmla="*/ 6341348 h 6858000"/>
              <a:gd name="connsiteX6" fmla="*/ 1485600 w 7132515"/>
              <a:gd name="connsiteY6" fmla="*/ 5743080 h 6858000"/>
              <a:gd name="connsiteX7" fmla="*/ 807500 w 7132515"/>
              <a:gd name="connsiteY7" fmla="*/ 4277840 h 6858000"/>
              <a:gd name="connsiteX8" fmla="*/ 1686448 w 7132515"/>
              <a:gd name="connsiteY8" fmla="*/ 2746388 h 6858000"/>
              <a:gd name="connsiteX9" fmla="*/ 36697 w 7132515"/>
              <a:gd name="connsiteY9" fmla="*/ 1100695 h 6858000"/>
              <a:gd name="connsiteX10" fmla="*/ 323103 w 7132515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2515" h="6858000">
                <a:moveTo>
                  <a:pt x="323103" y="0"/>
                </a:moveTo>
                <a:lnTo>
                  <a:pt x="7132515" y="3934"/>
                </a:lnTo>
                <a:lnTo>
                  <a:pt x="7132515" y="6164796"/>
                </a:lnTo>
                <a:lnTo>
                  <a:pt x="7130999" y="6858000"/>
                </a:lnTo>
                <a:lnTo>
                  <a:pt x="3375537" y="6850527"/>
                </a:lnTo>
                <a:cubicBezTo>
                  <a:pt x="3222337" y="6685797"/>
                  <a:pt x="3230929" y="6525922"/>
                  <a:pt x="2915939" y="6341348"/>
                </a:cubicBezTo>
                <a:cubicBezTo>
                  <a:pt x="2600950" y="6156773"/>
                  <a:pt x="2240432" y="6084893"/>
                  <a:pt x="1485600" y="5743080"/>
                </a:cubicBezTo>
                <a:cubicBezTo>
                  <a:pt x="807368" y="5413888"/>
                  <a:pt x="625932" y="5030784"/>
                  <a:pt x="807500" y="4277840"/>
                </a:cubicBezTo>
                <a:cubicBezTo>
                  <a:pt x="989068" y="3524897"/>
                  <a:pt x="1786157" y="3644914"/>
                  <a:pt x="1686448" y="2746388"/>
                </a:cubicBezTo>
                <a:cubicBezTo>
                  <a:pt x="1586740" y="1847861"/>
                  <a:pt x="123942" y="1675751"/>
                  <a:pt x="36697" y="1100695"/>
                </a:cubicBezTo>
                <a:cubicBezTo>
                  <a:pt x="-13158" y="766956"/>
                  <a:pt x="-75736" y="533982"/>
                  <a:pt x="323103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B72969-8567-490C-A9E2-92C86A6A4966}"/>
              </a:ext>
            </a:extLst>
          </p:cNvPr>
          <p:cNvSpPr txBox="1"/>
          <p:nvPr/>
        </p:nvSpPr>
        <p:spPr>
          <a:xfrm>
            <a:off x="291000" y="1809000"/>
            <a:ext cx="14164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accent1"/>
                </a:solidFill>
              </a:rPr>
              <a:t>Формирование </a:t>
            </a:r>
          </a:p>
          <a:p>
            <a:r>
              <a:rPr lang="ru-RU" sz="3600" b="1" dirty="0" smtClean="0">
                <a:solidFill>
                  <a:schemeClr val="accent1"/>
                </a:solidFill>
              </a:rPr>
              <a:t>функциональной </a:t>
            </a:r>
          </a:p>
          <a:p>
            <a:r>
              <a:rPr lang="ru-RU" sz="3600" b="1" dirty="0" smtClean="0">
                <a:solidFill>
                  <a:schemeClr val="accent1"/>
                </a:solidFill>
              </a:rPr>
              <a:t>грамотности на уроках </a:t>
            </a:r>
          </a:p>
          <a:p>
            <a:r>
              <a:rPr lang="ru-RU" sz="3600" b="1" dirty="0" smtClean="0">
                <a:solidFill>
                  <a:schemeClr val="accent1"/>
                </a:solidFill>
              </a:rPr>
              <a:t>английского языка</a:t>
            </a:r>
            <a:endParaRPr lang="ru-RU" sz="3600" b="1" dirty="0">
              <a:solidFill>
                <a:schemeClr val="accent1"/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5091CEF1-B026-4460-85DB-E6E27091DDEE}"/>
              </a:ext>
            </a:extLst>
          </p:cNvPr>
          <p:cNvSpPr/>
          <p:nvPr/>
        </p:nvSpPr>
        <p:spPr>
          <a:xfrm>
            <a:off x="3981000" y="1539000"/>
            <a:ext cx="450000" cy="270000"/>
          </a:xfrm>
          <a:prstGeom prst="rect">
            <a:avLst/>
          </a:prstGeom>
          <a:solidFill>
            <a:schemeClr val="accent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="" xmlns:a16="http://schemas.microsoft.com/office/drawing/2014/main" id="{F7329957-12D8-4A21-80E0-F51EBF1576DE}"/>
              </a:ext>
            </a:extLst>
          </p:cNvPr>
          <p:cNvSpPr/>
          <p:nvPr/>
        </p:nvSpPr>
        <p:spPr>
          <a:xfrm>
            <a:off x="4791000" y="1989000"/>
            <a:ext cx="336207" cy="315000"/>
          </a:xfrm>
          <a:prstGeom prst="triangle">
            <a:avLst/>
          </a:prstGeom>
          <a:solidFill>
            <a:schemeClr val="accent2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="" xmlns:a16="http://schemas.microsoft.com/office/drawing/2014/main" id="{E07C3386-8F08-4520-8F57-561F8005391A}"/>
              </a:ext>
            </a:extLst>
          </p:cNvPr>
          <p:cNvSpPr/>
          <p:nvPr/>
        </p:nvSpPr>
        <p:spPr>
          <a:xfrm>
            <a:off x="4457793" y="858600"/>
            <a:ext cx="270000" cy="270000"/>
          </a:xfrm>
          <a:prstGeom prst="ellipse">
            <a:avLst/>
          </a:prstGeom>
          <a:solidFill>
            <a:schemeClr val="accent4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4"/>
              </a:solidFill>
            </a:endParaRPr>
          </a:p>
        </p:txBody>
      </p:sp>
      <p:sp>
        <p:nvSpPr>
          <p:cNvPr id="8" name="Хорда 7">
            <a:extLst>
              <a:ext uri="{FF2B5EF4-FFF2-40B4-BE49-F238E27FC236}">
                <a16:creationId xmlns="" xmlns:a16="http://schemas.microsoft.com/office/drawing/2014/main" id="{C34DCA2E-1C0A-45C1-9FCE-E59F58180955}"/>
              </a:ext>
            </a:extLst>
          </p:cNvPr>
          <p:cNvSpPr/>
          <p:nvPr/>
        </p:nvSpPr>
        <p:spPr>
          <a:xfrm>
            <a:off x="5121165" y="2911499"/>
            <a:ext cx="336206" cy="1147502"/>
          </a:xfrm>
          <a:custGeom>
            <a:avLst/>
            <a:gdLst>
              <a:gd name="connsiteX0" fmla="*/ 485715 w 501336"/>
              <a:gd name="connsiteY0" fmla="*/ 911452 h 1352811"/>
              <a:gd name="connsiteX1" fmla="*/ 39718 w 501336"/>
              <a:gd name="connsiteY1" fmla="*/ 1041782 h 1352811"/>
              <a:gd name="connsiteX2" fmla="*/ 1227 w 501336"/>
              <a:gd name="connsiteY2" fmla="*/ 609567 h 1352811"/>
              <a:gd name="connsiteX3" fmla="*/ 250668 w 501336"/>
              <a:gd name="connsiteY3" fmla="*/ -1 h 1352811"/>
              <a:gd name="connsiteX4" fmla="*/ 485715 w 501336"/>
              <a:gd name="connsiteY4" fmla="*/ 911452 h 1352811"/>
              <a:gd name="connsiteX0" fmla="*/ 485715 w 485850"/>
              <a:gd name="connsiteY0" fmla="*/ 911453 h 1352914"/>
              <a:gd name="connsiteX1" fmla="*/ 39718 w 485850"/>
              <a:gd name="connsiteY1" fmla="*/ 1041783 h 1352914"/>
              <a:gd name="connsiteX2" fmla="*/ 1227 w 485850"/>
              <a:gd name="connsiteY2" fmla="*/ 609568 h 1352914"/>
              <a:gd name="connsiteX3" fmla="*/ 250668 w 485850"/>
              <a:gd name="connsiteY3" fmla="*/ 0 h 1352914"/>
              <a:gd name="connsiteX4" fmla="*/ 485715 w 485850"/>
              <a:gd name="connsiteY4" fmla="*/ 911453 h 1352914"/>
              <a:gd name="connsiteX0" fmla="*/ 485715 w 486430"/>
              <a:gd name="connsiteY0" fmla="*/ 911453 h 1352914"/>
              <a:gd name="connsiteX1" fmla="*/ 39718 w 486430"/>
              <a:gd name="connsiteY1" fmla="*/ 1041783 h 1352914"/>
              <a:gd name="connsiteX2" fmla="*/ 1227 w 486430"/>
              <a:gd name="connsiteY2" fmla="*/ 609568 h 1352914"/>
              <a:gd name="connsiteX3" fmla="*/ 250668 w 486430"/>
              <a:gd name="connsiteY3" fmla="*/ 0 h 1352914"/>
              <a:gd name="connsiteX4" fmla="*/ 485715 w 486430"/>
              <a:gd name="connsiteY4" fmla="*/ 911453 h 1352914"/>
              <a:gd name="connsiteX0" fmla="*/ 485715 w 486852"/>
              <a:gd name="connsiteY0" fmla="*/ 911453 h 1352914"/>
              <a:gd name="connsiteX1" fmla="*/ 39718 w 486852"/>
              <a:gd name="connsiteY1" fmla="*/ 1041783 h 1352914"/>
              <a:gd name="connsiteX2" fmla="*/ 1227 w 486852"/>
              <a:gd name="connsiteY2" fmla="*/ 609568 h 1352914"/>
              <a:gd name="connsiteX3" fmla="*/ 250668 w 486852"/>
              <a:gd name="connsiteY3" fmla="*/ 0 h 1352914"/>
              <a:gd name="connsiteX4" fmla="*/ 485715 w 486852"/>
              <a:gd name="connsiteY4" fmla="*/ 911453 h 1352914"/>
              <a:gd name="connsiteX0" fmla="*/ 273849 w 327098"/>
              <a:gd name="connsiteY0" fmla="*/ 1147673 h 1373058"/>
              <a:gd name="connsiteX1" fmla="*/ 41212 w 327098"/>
              <a:gd name="connsiteY1" fmla="*/ 1041783 h 1373058"/>
              <a:gd name="connsiteX2" fmla="*/ 2721 w 327098"/>
              <a:gd name="connsiteY2" fmla="*/ 609568 h 1373058"/>
              <a:gd name="connsiteX3" fmla="*/ 252162 w 327098"/>
              <a:gd name="connsiteY3" fmla="*/ 0 h 1373058"/>
              <a:gd name="connsiteX4" fmla="*/ 273849 w 327098"/>
              <a:gd name="connsiteY4" fmla="*/ 1147673 h 1373058"/>
              <a:gd name="connsiteX0" fmla="*/ 241727 w 294976"/>
              <a:gd name="connsiteY0" fmla="*/ 1147673 h 1373322"/>
              <a:gd name="connsiteX1" fmla="*/ 9090 w 294976"/>
              <a:gd name="connsiteY1" fmla="*/ 1041783 h 1373322"/>
              <a:gd name="connsiteX2" fmla="*/ 46799 w 294976"/>
              <a:gd name="connsiteY2" fmla="*/ 601948 h 1373322"/>
              <a:gd name="connsiteX3" fmla="*/ 220040 w 294976"/>
              <a:gd name="connsiteY3" fmla="*/ 0 h 1373322"/>
              <a:gd name="connsiteX4" fmla="*/ 241727 w 294976"/>
              <a:gd name="connsiteY4" fmla="*/ 1147673 h 1373322"/>
              <a:gd name="connsiteX0" fmla="*/ 258102 w 311351"/>
              <a:gd name="connsiteY0" fmla="*/ 1147673 h 1373850"/>
              <a:gd name="connsiteX1" fmla="*/ 25465 w 311351"/>
              <a:gd name="connsiteY1" fmla="*/ 1041783 h 1373850"/>
              <a:gd name="connsiteX2" fmla="*/ 9834 w 311351"/>
              <a:gd name="connsiteY2" fmla="*/ 586708 h 1373850"/>
              <a:gd name="connsiteX3" fmla="*/ 236415 w 311351"/>
              <a:gd name="connsiteY3" fmla="*/ 0 h 1373850"/>
              <a:gd name="connsiteX4" fmla="*/ 258102 w 311351"/>
              <a:gd name="connsiteY4" fmla="*/ 1147673 h 1373850"/>
              <a:gd name="connsiteX0" fmla="*/ 258102 w 311351"/>
              <a:gd name="connsiteY0" fmla="*/ 1147673 h 1373850"/>
              <a:gd name="connsiteX1" fmla="*/ 25465 w 311351"/>
              <a:gd name="connsiteY1" fmla="*/ 1041783 h 1373850"/>
              <a:gd name="connsiteX2" fmla="*/ 9834 w 311351"/>
              <a:gd name="connsiteY2" fmla="*/ 586708 h 1373850"/>
              <a:gd name="connsiteX3" fmla="*/ 236415 w 311351"/>
              <a:gd name="connsiteY3" fmla="*/ 0 h 1373850"/>
              <a:gd name="connsiteX4" fmla="*/ 258102 w 311351"/>
              <a:gd name="connsiteY4" fmla="*/ 1147673 h 1373850"/>
              <a:gd name="connsiteX0" fmla="*/ 250854 w 304103"/>
              <a:gd name="connsiteY0" fmla="*/ 1147673 h 1375555"/>
              <a:gd name="connsiteX1" fmla="*/ 18217 w 304103"/>
              <a:gd name="connsiteY1" fmla="*/ 1041783 h 1375555"/>
              <a:gd name="connsiteX2" fmla="*/ 2586 w 304103"/>
              <a:gd name="connsiteY2" fmla="*/ 586708 h 1375555"/>
              <a:gd name="connsiteX3" fmla="*/ 229167 w 304103"/>
              <a:gd name="connsiteY3" fmla="*/ 0 h 1375555"/>
              <a:gd name="connsiteX4" fmla="*/ 250854 w 304103"/>
              <a:gd name="connsiteY4" fmla="*/ 1147673 h 1375555"/>
              <a:gd name="connsiteX0" fmla="*/ 250854 w 320610"/>
              <a:gd name="connsiteY0" fmla="*/ 1147673 h 1375555"/>
              <a:gd name="connsiteX1" fmla="*/ 18217 w 320610"/>
              <a:gd name="connsiteY1" fmla="*/ 1041783 h 1375555"/>
              <a:gd name="connsiteX2" fmla="*/ 2586 w 320610"/>
              <a:gd name="connsiteY2" fmla="*/ 586708 h 1375555"/>
              <a:gd name="connsiteX3" fmla="*/ 229167 w 320610"/>
              <a:gd name="connsiteY3" fmla="*/ 0 h 1375555"/>
              <a:gd name="connsiteX4" fmla="*/ 250854 w 320610"/>
              <a:gd name="connsiteY4" fmla="*/ 1147673 h 137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10" h="1375555">
                <a:moveTo>
                  <a:pt x="250854" y="1147673"/>
                </a:moveTo>
                <a:cubicBezTo>
                  <a:pt x="179005" y="1670840"/>
                  <a:pt x="29308" y="1143421"/>
                  <a:pt x="18217" y="1041783"/>
                </a:cubicBezTo>
                <a:cubicBezTo>
                  <a:pt x="-301" y="872089"/>
                  <a:pt x="-2995" y="738367"/>
                  <a:pt x="2586" y="586708"/>
                </a:cubicBezTo>
                <a:cubicBezTo>
                  <a:pt x="15318" y="240725"/>
                  <a:pt x="100320" y="0"/>
                  <a:pt x="229167" y="0"/>
                </a:cubicBezTo>
                <a:cubicBezTo>
                  <a:pt x="376096" y="273338"/>
                  <a:pt x="317285" y="447615"/>
                  <a:pt x="250854" y="1147673"/>
                </a:cubicBezTo>
                <a:close/>
              </a:path>
            </a:pathLst>
          </a:custGeom>
          <a:solidFill>
            <a:schemeClr val="accent4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="" xmlns:a16="http://schemas.microsoft.com/office/drawing/2014/main" id="{A6715CEE-6A13-49AC-9537-D9425C1C1BD6}"/>
              </a:ext>
            </a:extLst>
          </p:cNvPr>
          <p:cNvSpPr/>
          <p:nvPr/>
        </p:nvSpPr>
        <p:spPr>
          <a:xfrm rot="1483570">
            <a:off x="4011193" y="2531889"/>
            <a:ext cx="908160" cy="151723"/>
          </a:xfrm>
          <a:custGeom>
            <a:avLst/>
            <a:gdLst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85310"/>
              <a:gd name="connsiteX1" fmla="*/ 739140 w 4335780"/>
              <a:gd name="connsiteY1" fmla="*/ 0 h 785310"/>
              <a:gd name="connsiteX2" fmla="*/ 1432560 w 4335780"/>
              <a:gd name="connsiteY2" fmla="*/ 731520 h 785310"/>
              <a:gd name="connsiteX3" fmla="*/ 2179320 w 4335780"/>
              <a:gd name="connsiteY3" fmla="*/ 15240 h 785310"/>
              <a:gd name="connsiteX4" fmla="*/ 2880360 w 4335780"/>
              <a:gd name="connsiteY4" fmla="*/ 746760 h 785310"/>
              <a:gd name="connsiteX5" fmla="*/ 3611880 w 4335780"/>
              <a:gd name="connsiteY5" fmla="*/ 22860 h 785310"/>
              <a:gd name="connsiteX6" fmla="*/ 4335780 w 4335780"/>
              <a:gd name="connsiteY6" fmla="*/ 754380 h 785310"/>
              <a:gd name="connsiteX0" fmla="*/ 0 w 4335780"/>
              <a:gd name="connsiteY0" fmla="*/ 756950 h 810740"/>
              <a:gd name="connsiteX1" fmla="*/ 739140 w 4335780"/>
              <a:gd name="connsiteY1" fmla="*/ 25430 h 810740"/>
              <a:gd name="connsiteX2" fmla="*/ 1432560 w 4335780"/>
              <a:gd name="connsiteY2" fmla="*/ 756950 h 810740"/>
              <a:gd name="connsiteX3" fmla="*/ 2179320 w 4335780"/>
              <a:gd name="connsiteY3" fmla="*/ 40670 h 810740"/>
              <a:gd name="connsiteX4" fmla="*/ 2880360 w 4335780"/>
              <a:gd name="connsiteY4" fmla="*/ 772190 h 810740"/>
              <a:gd name="connsiteX5" fmla="*/ 3611880 w 4335780"/>
              <a:gd name="connsiteY5" fmla="*/ 48290 h 810740"/>
              <a:gd name="connsiteX6" fmla="*/ 4335780 w 4335780"/>
              <a:gd name="connsiteY6" fmla="*/ 779810 h 81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80" h="810740">
                <a:moveTo>
                  <a:pt x="0" y="756950"/>
                </a:moveTo>
                <a:cubicBezTo>
                  <a:pt x="246380" y="513110"/>
                  <a:pt x="500380" y="25430"/>
                  <a:pt x="739140" y="25430"/>
                </a:cubicBezTo>
                <a:cubicBezTo>
                  <a:pt x="977900" y="25430"/>
                  <a:pt x="1192530" y="754410"/>
                  <a:pt x="1432560" y="756950"/>
                </a:cubicBezTo>
                <a:cubicBezTo>
                  <a:pt x="1672590" y="759490"/>
                  <a:pt x="1938020" y="38130"/>
                  <a:pt x="2179320" y="40670"/>
                </a:cubicBezTo>
                <a:cubicBezTo>
                  <a:pt x="2420620" y="43210"/>
                  <a:pt x="2636520" y="1013490"/>
                  <a:pt x="2880360" y="772190"/>
                </a:cubicBezTo>
                <a:lnTo>
                  <a:pt x="3611880" y="48290"/>
                </a:lnTo>
                <a:cubicBezTo>
                  <a:pt x="3855720" y="-193010"/>
                  <a:pt x="4094480" y="535970"/>
                  <a:pt x="4335780" y="77981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="" xmlns:a16="http://schemas.microsoft.com/office/drawing/2014/main" id="{F317B666-44C3-4487-A0DF-D5A5852ABDCE}"/>
              </a:ext>
            </a:extLst>
          </p:cNvPr>
          <p:cNvSpPr/>
          <p:nvPr/>
        </p:nvSpPr>
        <p:spPr>
          <a:xfrm rot="16531375">
            <a:off x="5448700" y="2687410"/>
            <a:ext cx="908160" cy="151723"/>
          </a:xfrm>
          <a:custGeom>
            <a:avLst/>
            <a:gdLst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54380"/>
              <a:gd name="connsiteX1" fmla="*/ 739140 w 4335780"/>
              <a:gd name="connsiteY1" fmla="*/ 0 h 754380"/>
              <a:gd name="connsiteX2" fmla="*/ 1432560 w 4335780"/>
              <a:gd name="connsiteY2" fmla="*/ 731520 h 754380"/>
              <a:gd name="connsiteX3" fmla="*/ 2179320 w 4335780"/>
              <a:gd name="connsiteY3" fmla="*/ 15240 h 754380"/>
              <a:gd name="connsiteX4" fmla="*/ 2880360 w 4335780"/>
              <a:gd name="connsiteY4" fmla="*/ 746760 h 754380"/>
              <a:gd name="connsiteX5" fmla="*/ 3611880 w 4335780"/>
              <a:gd name="connsiteY5" fmla="*/ 22860 h 754380"/>
              <a:gd name="connsiteX6" fmla="*/ 4335780 w 4335780"/>
              <a:gd name="connsiteY6" fmla="*/ 754380 h 754380"/>
              <a:gd name="connsiteX0" fmla="*/ 0 w 4335780"/>
              <a:gd name="connsiteY0" fmla="*/ 731520 h 785310"/>
              <a:gd name="connsiteX1" fmla="*/ 739140 w 4335780"/>
              <a:gd name="connsiteY1" fmla="*/ 0 h 785310"/>
              <a:gd name="connsiteX2" fmla="*/ 1432560 w 4335780"/>
              <a:gd name="connsiteY2" fmla="*/ 731520 h 785310"/>
              <a:gd name="connsiteX3" fmla="*/ 2179320 w 4335780"/>
              <a:gd name="connsiteY3" fmla="*/ 15240 h 785310"/>
              <a:gd name="connsiteX4" fmla="*/ 2880360 w 4335780"/>
              <a:gd name="connsiteY4" fmla="*/ 746760 h 785310"/>
              <a:gd name="connsiteX5" fmla="*/ 3611880 w 4335780"/>
              <a:gd name="connsiteY5" fmla="*/ 22860 h 785310"/>
              <a:gd name="connsiteX6" fmla="*/ 4335780 w 4335780"/>
              <a:gd name="connsiteY6" fmla="*/ 754380 h 785310"/>
              <a:gd name="connsiteX0" fmla="*/ 0 w 4335780"/>
              <a:gd name="connsiteY0" fmla="*/ 756950 h 810740"/>
              <a:gd name="connsiteX1" fmla="*/ 739140 w 4335780"/>
              <a:gd name="connsiteY1" fmla="*/ 25430 h 810740"/>
              <a:gd name="connsiteX2" fmla="*/ 1432560 w 4335780"/>
              <a:gd name="connsiteY2" fmla="*/ 756950 h 810740"/>
              <a:gd name="connsiteX3" fmla="*/ 2179320 w 4335780"/>
              <a:gd name="connsiteY3" fmla="*/ 40670 h 810740"/>
              <a:gd name="connsiteX4" fmla="*/ 2880360 w 4335780"/>
              <a:gd name="connsiteY4" fmla="*/ 772190 h 810740"/>
              <a:gd name="connsiteX5" fmla="*/ 3611880 w 4335780"/>
              <a:gd name="connsiteY5" fmla="*/ 48290 h 810740"/>
              <a:gd name="connsiteX6" fmla="*/ 4335780 w 4335780"/>
              <a:gd name="connsiteY6" fmla="*/ 779810 h 810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35780" h="810740">
                <a:moveTo>
                  <a:pt x="0" y="756950"/>
                </a:moveTo>
                <a:cubicBezTo>
                  <a:pt x="246380" y="513110"/>
                  <a:pt x="500380" y="25430"/>
                  <a:pt x="739140" y="25430"/>
                </a:cubicBezTo>
                <a:cubicBezTo>
                  <a:pt x="977900" y="25430"/>
                  <a:pt x="1192530" y="754410"/>
                  <a:pt x="1432560" y="756950"/>
                </a:cubicBezTo>
                <a:cubicBezTo>
                  <a:pt x="1672590" y="759490"/>
                  <a:pt x="1938020" y="38130"/>
                  <a:pt x="2179320" y="40670"/>
                </a:cubicBezTo>
                <a:cubicBezTo>
                  <a:pt x="2420620" y="43210"/>
                  <a:pt x="2636520" y="1013490"/>
                  <a:pt x="2880360" y="772190"/>
                </a:cubicBezTo>
                <a:lnTo>
                  <a:pt x="3611880" y="48290"/>
                </a:lnTo>
                <a:cubicBezTo>
                  <a:pt x="3855720" y="-193010"/>
                  <a:pt x="4094480" y="535970"/>
                  <a:pt x="4335780" y="779810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>
            <a:extLst>
              <a:ext uri="{FF2B5EF4-FFF2-40B4-BE49-F238E27FC236}">
                <a16:creationId xmlns="" xmlns:a16="http://schemas.microsoft.com/office/drawing/2014/main" id="{90269D15-39A6-44D5-A69F-0D6D88177B66}"/>
              </a:ext>
            </a:extLst>
          </p:cNvPr>
          <p:cNvSpPr/>
          <p:nvPr/>
        </p:nvSpPr>
        <p:spPr>
          <a:xfrm>
            <a:off x="4572996" y="3744001"/>
            <a:ext cx="146211" cy="136988"/>
          </a:xfrm>
          <a:prstGeom prst="triangle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Равнобедренный треугольник 28">
            <a:extLst>
              <a:ext uri="{FF2B5EF4-FFF2-40B4-BE49-F238E27FC236}">
                <a16:creationId xmlns="" xmlns:a16="http://schemas.microsoft.com/office/drawing/2014/main" id="{EA72F473-C12A-41E5-A556-4A27F0BB46D6}"/>
              </a:ext>
            </a:extLst>
          </p:cNvPr>
          <p:cNvSpPr/>
          <p:nvPr/>
        </p:nvSpPr>
        <p:spPr>
          <a:xfrm>
            <a:off x="5744671" y="3422319"/>
            <a:ext cx="238424" cy="223385"/>
          </a:xfrm>
          <a:prstGeom prst="triangle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="" xmlns:a16="http://schemas.microsoft.com/office/drawing/2014/main" id="{D2098A52-1A1C-4754-B308-424A85398574}"/>
              </a:ext>
            </a:extLst>
          </p:cNvPr>
          <p:cNvSpPr/>
          <p:nvPr/>
        </p:nvSpPr>
        <p:spPr>
          <a:xfrm>
            <a:off x="831000" y="459000"/>
            <a:ext cx="669600" cy="669600"/>
          </a:xfrm>
          <a:prstGeom prst="ellipse">
            <a:avLst/>
          </a:prstGeom>
          <a:solidFill>
            <a:schemeClr val="accent5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="" xmlns:a16="http://schemas.microsoft.com/office/drawing/2014/main" id="{8DC5BC09-F4D4-4981-BB62-63A94980952D}"/>
              </a:ext>
            </a:extLst>
          </p:cNvPr>
          <p:cNvSpPr/>
          <p:nvPr/>
        </p:nvSpPr>
        <p:spPr>
          <a:xfrm>
            <a:off x="983400" y="611400"/>
            <a:ext cx="669600" cy="669600"/>
          </a:xfrm>
          <a:prstGeom prst="ellipse">
            <a:avLst/>
          </a:prstGeom>
          <a:solidFill>
            <a:schemeClr val="accent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54E4D73-4589-41AA-94BF-7C7BF48A8614}"/>
              </a:ext>
            </a:extLst>
          </p:cNvPr>
          <p:cNvSpPr txBox="1"/>
          <p:nvPr/>
        </p:nvSpPr>
        <p:spPr>
          <a:xfrm>
            <a:off x="205714" y="5001822"/>
            <a:ext cx="50127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 smtClean="0">
                <a:solidFill>
                  <a:schemeClr val="accent2"/>
                </a:solidFill>
              </a:rPr>
              <a:t>Пашнина</a:t>
            </a:r>
            <a:r>
              <a:rPr lang="ru-RU" dirty="0" smtClean="0">
                <a:solidFill>
                  <a:schemeClr val="accent2"/>
                </a:solidFill>
              </a:rPr>
              <a:t> Любовь Алексеевна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учитель </a:t>
            </a:r>
            <a:r>
              <a:rPr lang="ru-RU" dirty="0" smtClean="0">
                <a:solidFill>
                  <a:schemeClr val="accent2"/>
                </a:solidFill>
              </a:rPr>
              <a:t>английского языка</a:t>
            </a:r>
          </a:p>
          <a:p>
            <a:r>
              <a:rPr lang="ru-RU" dirty="0" smtClean="0">
                <a:solidFill>
                  <a:schemeClr val="accent2"/>
                </a:solidFill>
              </a:rPr>
              <a:t>МБОУ «Лицей №120 г.Челябинска»</a:t>
            </a:r>
            <a:endParaRPr lang="ru-RU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443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683" t="12222" r="32454" b="4049"/>
          <a:stretch>
            <a:fillRect/>
          </a:stretch>
        </p:blipFill>
        <p:spPr bwMode="auto">
          <a:xfrm>
            <a:off x="1" y="214290"/>
            <a:ext cx="5247148" cy="614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5310182" y="1214422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While-reading tasks: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5238744" y="1857364"/>
            <a:ext cx="7358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прочти текст; раздели его на смысловые части, подбери названия к каждой из них;</a:t>
            </a:r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выдели в тексте элементы, которые несут ключевую информацию;</a:t>
            </a:r>
          </a:p>
          <a:p>
            <a:pPr lvl="0"/>
            <a:r>
              <a:rPr lang="ru-RU" dirty="0" smtClean="0"/>
              <a:t>составь план текста;</a:t>
            </a:r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заполни пропуски в тексте словами в определенной грамматической форме;</a:t>
            </a:r>
          </a:p>
          <a:p>
            <a:pPr lvl="0">
              <a:buFont typeface="Arial" pitchFamily="34" charset="0"/>
              <a:buChar char="•"/>
            </a:pPr>
            <a:r>
              <a:rPr lang="ru-RU" dirty="0" smtClean="0"/>
              <a:t>передай основную идею текста несколькими предложениями.</a:t>
            </a:r>
          </a:p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5738810" y="3857628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After-reading tasks: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5238744" y="4272677"/>
            <a:ext cx="7358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ответь на вопросы по содержанию текста;</a:t>
            </a:r>
          </a:p>
          <a:p>
            <a:r>
              <a:rPr lang="ru-RU" dirty="0" smtClean="0"/>
              <a:t>-   выбери правильный ответ (тест по содержанию текста);</a:t>
            </a:r>
          </a:p>
          <a:p>
            <a:r>
              <a:rPr lang="ru-RU" dirty="0" smtClean="0"/>
              <a:t>-   заполни таблицу по содержанию текста;</a:t>
            </a:r>
          </a:p>
          <a:p>
            <a:pPr lvl="0"/>
            <a:r>
              <a:rPr lang="ru-RU" dirty="0" smtClean="0"/>
              <a:t>пронумеруй события в порядке их очередности;</a:t>
            </a:r>
          </a:p>
          <a:p>
            <a:pPr lvl="0"/>
            <a:r>
              <a:rPr lang="ru-RU" dirty="0" smtClean="0"/>
              <a:t>заполни предложения словами из текста;</a:t>
            </a:r>
          </a:p>
          <a:p>
            <a:pPr lvl="0"/>
            <a:r>
              <a:rPr lang="ru-RU" dirty="0" smtClean="0"/>
              <a:t>вырази свое отношение к прочитанному;</a:t>
            </a:r>
          </a:p>
          <a:p>
            <a:pPr lvl="0"/>
            <a:r>
              <a:rPr lang="ru-RU" dirty="0" smtClean="0"/>
              <a:t>составь вопросы к тексту;</a:t>
            </a:r>
          </a:p>
          <a:p>
            <a:pPr lvl="0"/>
            <a:r>
              <a:rPr lang="ru-RU" dirty="0" smtClean="0"/>
              <a:t>подготовь пересказ (аннотацию, рецензию) текста.</a:t>
            </a:r>
          </a:p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Проблемные задания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ru-RU" dirty="0" smtClean="0"/>
              <a:t>к тексту, в котором пропущена какая-либо композиционная часть, дать как можно больше вариантов этой части;</a:t>
            </a:r>
          </a:p>
          <a:p>
            <a:pPr lvl="0"/>
            <a:r>
              <a:rPr lang="ru-RU" dirty="0" smtClean="0"/>
              <a:t>скажите, о чем может быть текст, в котором пропущены все тематические слова; дайте как можно больше вариантов, каждый раз вставляя пропущенные слова;</a:t>
            </a:r>
          </a:p>
          <a:p>
            <a:pPr lvl="0"/>
            <a:r>
              <a:rPr lang="ru-RU" dirty="0" smtClean="0"/>
              <a:t>составьте несколько текстов из перемешанных частей текста, каждый раз располагая эти части по-новому;</a:t>
            </a:r>
          </a:p>
          <a:p>
            <a:pPr lvl="0"/>
            <a:r>
              <a:rPr lang="ru-RU" dirty="0" smtClean="0"/>
              <a:t> найдите выход из ситуации (на базе рассказов-головоломок);</a:t>
            </a:r>
          </a:p>
          <a:p>
            <a:pPr lvl="0"/>
            <a:r>
              <a:rPr lang="ru-RU" dirty="0" smtClean="0"/>
              <a:t>прочтите тексты, выражающие разные точки зрения по одному вопросу; какую еще точку зрения можно высказать?</a:t>
            </a:r>
          </a:p>
          <a:p>
            <a:pPr lvl="0"/>
            <a:r>
              <a:rPr lang="ru-RU" dirty="0" smtClean="0"/>
              <a:t> соедините два текста, выражающих разные точки зрения, в один, как будто его писал один автор.</a:t>
            </a:r>
          </a:p>
          <a:p>
            <a:pPr lvl="0"/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33204" t="14583" r="30468" b="36805"/>
          <a:stretch>
            <a:fillRect/>
          </a:stretch>
        </p:blipFill>
        <p:spPr bwMode="auto">
          <a:xfrm>
            <a:off x="7541386" y="2786058"/>
            <a:ext cx="465061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30859" t="32639" r="51953" b="47222"/>
          <a:stretch>
            <a:fillRect/>
          </a:stretch>
        </p:blipFill>
        <p:spPr bwMode="auto">
          <a:xfrm>
            <a:off x="6024562" y="1785926"/>
            <a:ext cx="3143272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smtClean="0"/>
              <a:t>Нелинейные тексты</a:t>
            </a:r>
            <a:endParaRPr lang="ru-RU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 l="32813" t="33333" r="32812" b="14583"/>
          <a:stretch>
            <a:fillRect/>
          </a:stretch>
        </p:blipFill>
        <p:spPr bwMode="auto">
          <a:xfrm>
            <a:off x="2738414" y="2643182"/>
            <a:ext cx="4286280" cy="365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5"/>
          <a:srcRect l="33377" t="36301" r="32557" b="28675"/>
          <a:stretch>
            <a:fillRect/>
          </a:stretch>
        </p:blipFill>
        <p:spPr bwMode="auto">
          <a:xfrm>
            <a:off x="0" y="1857364"/>
            <a:ext cx="3952860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31530" t="13863" r="31530" b="4049"/>
          <a:stretch>
            <a:fillRect/>
          </a:stretch>
        </p:blipFill>
        <p:spPr bwMode="auto">
          <a:xfrm>
            <a:off x="0" y="35695"/>
            <a:ext cx="5457844" cy="682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 l="34115" t="34028" r="31119" b="36111"/>
          <a:stretch>
            <a:fillRect/>
          </a:stretch>
        </p:blipFill>
        <p:spPr bwMode="auto">
          <a:xfrm>
            <a:off x="5667372" y="2000240"/>
            <a:ext cx="635798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683" t="12222" r="30607" b="4049"/>
          <a:stretch>
            <a:fillRect/>
          </a:stretch>
        </p:blipFill>
        <p:spPr bwMode="auto">
          <a:xfrm>
            <a:off x="0" y="1844073"/>
            <a:ext cx="3309918" cy="392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29818" t="11805" r="30729" b="3472"/>
          <a:stretch>
            <a:fillRect/>
          </a:stretch>
        </p:blipFill>
        <p:spPr bwMode="auto">
          <a:xfrm>
            <a:off x="6738942" y="1857364"/>
            <a:ext cx="3786214" cy="457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50912" t="32639" r="30338" b="9027"/>
          <a:stretch>
            <a:fillRect/>
          </a:stretch>
        </p:blipFill>
        <p:spPr bwMode="auto">
          <a:xfrm>
            <a:off x="452398" y="250009"/>
            <a:ext cx="3571900" cy="6250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AEC55727-BA37-4438-8ACD-551E0CC2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</p:spTree>
    <p:extLst>
      <p:ext uri="{BB962C8B-B14F-4D97-AF65-F5344CB8AC3E}">
        <p14:creationId xmlns="" xmlns:p14="http://schemas.microsoft.com/office/powerpoint/2010/main" val="32656884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C7AE888-FC83-48E4-B6E8-F7C6FD7A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это?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CC6251-93DC-49BF-ADCA-30436005B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b="1" dirty="0" smtClean="0"/>
              <a:t>Функциональная грамотность - </a:t>
            </a:r>
            <a:r>
              <a:rPr lang="ru-RU" dirty="0" smtClean="0"/>
              <a:t>способность решать учебные задачи и жизненные проблемные ситуации на основе сформированных предметных, </a:t>
            </a:r>
            <a:r>
              <a:rPr lang="ru-RU" dirty="0" err="1" smtClean="0"/>
              <a:t>метапредметных</a:t>
            </a:r>
            <a:r>
              <a:rPr lang="ru-RU" dirty="0" smtClean="0"/>
              <a:t> и универсальных способов деятельности</a:t>
            </a:r>
            <a:endParaRPr lang="ru-RU" dirty="0"/>
          </a:p>
          <a:p>
            <a:pPr>
              <a:buNone/>
            </a:pPr>
            <a:endParaRPr lang="ru-RU" dirty="0"/>
          </a:p>
        </p:txBody>
      </p:sp>
      <p:pic>
        <p:nvPicPr>
          <p:cNvPr id="34" name="Рисунок 33">
            <a:extLst>
              <a:ext uri="{FF2B5EF4-FFF2-40B4-BE49-F238E27FC236}">
                <a16:creationId xmlns="" xmlns:a16="http://schemas.microsoft.com/office/drawing/2014/main" id="{641C58A3-8063-4463-AEBA-ACD78152E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20" y="4017394"/>
            <a:ext cx="3464980" cy="30607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93625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927E8C00-8698-4FB5-A714-0317CF8A60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6600" b="16600"/>
          <a:stretch/>
        </p:blipFill>
        <p:spPr>
          <a:xfrm>
            <a:off x="584051" y="593725"/>
            <a:ext cx="5489575" cy="2857398"/>
          </a:xfrm>
        </p:spPr>
      </p:pic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0FF82343-202A-4D4B-8BA3-D03966DE8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Зачем?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CDD73BD5-62A0-4940-808F-7C6724B8A7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Экономические изменения. Научные знания создают новые возможности решения проблем, но они же создают разрушительные перемены во всех сферах экономики.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Инновации в науке и технике. Создание искусственного интеллекта, поднимают фундаментальные вопросы метафизики и морали: «что есть человеческое?».</a:t>
            </a:r>
          </a:p>
          <a:p>
            <a:endParaRPr lang="ru-RU" sz="2200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EE876D53-9175-4A4B-AD82-D040A0F42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400" dirty="0" smtClean="0"/>
              <a:t> Финансовые изменения. С появлением глобальной экономики, возникают новые вопросы о защите конфиденциальности и </a:t>
            </a:r>
            <a:r>
              <a:rPr lang="ru-RU" sz="2400" dirty="0" err="1" smtClean="0"/>
              <a:t>кибербезопасности</a:t>
            </a:r>
            <a:r>
              <a:rPr lang="ru-RU" sz="2400" dirty="0" smtClean="0"/>
              <a:t>.</a:t>
            </a:r>
          </a:p>
          <a:p>
            <a:endParaRPr lang="ru-RU" sz="2200" dirty="0"/>
          </a:p>
        </p:txBody>
      </p:sp>
    </p:spTree>
    <p:extLst>
      <p:ext uri="{BB962C8B-B14F-4D97-AF65-F5344CB8AC3E}">
        <p14:creationId xmlns="" xmlns:p14="http://schemas.microsoft.com/office/powerpoint/2010/main" val="32784935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BB356703-6718-4096-979E-75C8910B5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36" y="857232"/>
            <a:ext cx="6706065" cy="668887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chemeClr val="accent1"/>
                </a:solidFill>
              </a:rPr>
              <a:t>Каким должен быть человек?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1765D055-23FB-418D-A56C-899B5E29CC44}"/>
              </a:ext>
            </a:extLst>
          </p:cNvPr>
          <p:cNvSpPr/>
          <p:nvPr/>
        </p:nvSpPr>
        <p:spPr>
          <a:xfrm>
            <a:off x="4574804" y="2847990"/>
            <a:ext cx="30367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 умеющий решать любые возникающие в жизни задачи;</a:t>
            </a:r>
            <a:endParaRPr lang="ru-RU" sz="1400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="" xmlns:a16="http://schemas.microsoft.com/office/drawing/2014/main" id="{F20FA84D-2D85-48FC-8112-CE1A01B3A4DC}"/>
              </a:ext>
            </a:extLst>
          </p:cNvPr>
          <p:cNvSpPr/>
          <p:nvPr/>
        </p:nvSpPr>
        <p:spPr>
          <a:xfrm rot="2689455">
            <a:off x="283099" y="2932400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41B6907-BFD2-4D10-94E7-BD13B53449F3}"/>
              </a:ext>
            </a:extLst>
          </p:cNvPr>
          <p:cNvSpPr txBox="1"/>
          <p:nvPr/>
        </p:nvSpPr>
        <p:spPr>
          <a:xfrm>
            <a:off x="342121" y="3008414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="" xmlns:a16="http://schemas.microsoft.com/office/drawing/2014/main" id="{F8D4F419-C985-4128-A704-3C52C365C35A}"/>
              </a:ext>
            </a:extLst>
          </p:cNvPr>
          <p:cNvSpPr/>
          <p:nvPr/>
        </p:nvSpPr>
        <p:spPr>
          <a:xfrm rot="2689455">
            <a:off x="3791719" y="2932399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62831F4-2FD4-4876-BA0C-2C24EA34A8CF}"/>
              </a:ext>
            </a:extLst>
          </p:cNvPr>
          <p:cNvSpPr txBox="1"/>
          <p:nvPr/>
        </p:nvSpPr>
        <p:spPr>
          <a:xfrm>
            <a:off x="3850741" y="3008413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  <a:r>
              <a:rPr lang="en-US" sz="2400" b="1" dirty="0">
                <a:solidFill>
                  <a:schemeClr val="bg1"/>
                </a:solidFill>
              </a:rPr>
              <a:t>2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="" xmlns:a16="http://schemas.microsoft.com/office/drawing/2014/main" id="{B0D6DE32-3CCE-4149-ABB8-85397A1BACD0}"/>
              </a:ext>
            </a:extLst>
          </p:cNvPr>
          <p:cNvSpPr/>
          <p:nvPr/>
        </p:nvSpPr>
        <p:spPr>
          <a:xfrm>
            <a:off x="4452927" y="4274860"/>
            <a:ext cx="28575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 способный самостоятельно открывать новое; выбирать главное и интересное;</a:t>
            </a:r>
            <a:endParaRPr lang="ru-RU" sz="14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5FC1FD99-9FFC-465B-A81E-9A6CFC3EB75C}"/>
              </a:ext>
            </a:extLst>
          </p:cNvPr>
          <p:cNvSpPr/>
          <p:nvPr/>
        </p:nvSpPr>
        <p:spPr>
          <a:xfrm>
            <a:off x="1073221" y="4280361"/>
            <a:ext cx="30367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умеющий жить среди людей в соответствии с общественными ценностями</a:t>
            </a:r>
            <a:endParaRPr lang="ru-RU" sz="1400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="" xmlns:a16="http://schemas.microsoft.com/office/drawing/2014/main" id="{F5F87BF2-0E8C-464F-83CE-C51FC1C29FBF}"/>
              </a:ext>
            </a:extLst>
          </p:cNvPr>
          <p:cNvSpPr/>
          <p:nvPr/>
        </p:nvSpPr>
        <p:spPr>
          <a:xfrm rot="2689455">
            <a:off x="293242" y="4296204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3F9A0B0-321F-4F30-810F-91242B5866DA}"/>
              </a:ext>
            </a:extLst>
          </p:cNvPr>
          <p:cNvSpPr txBox="1"/>
          <p:nvPr/>
        </p:nvSpPr>
        <p:spPr>
          <a:xfrm>
            <a:off x="352264" y="4372218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  <a:r>
              <a:rPr lang="en-US" sz="2400" b="1" dirty="0">
                <a:solidFill>
                  <a:schemeClr val="bg1"/>
                </a:solidFill>
              </a:rPr>
              <a:t>3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="" xmlns:a16="http://schemas.microsoft.com/office/drawing/2014/main" id="{BE62978E-6718-466A-A7ED-6ED7E3E382A8}"/>
              </a:ext>
            </a:extLst>
          </p:cNvPr>
          <p:cNvSpPr/>
          <p:nvPr/>
        </p:nvSpPr>
        <p:spPr>
          <a:xfrm rot="2689455">
            <a:off x="3801862" y="4296203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A6965E1-1479-4AB8-84E3-78DE6CC0D84E}"/>
              </a:ext>
            </a:extLst>
          </p:cNvPr>
          <p:cNvSpPr txBox="1"/>
          <p:nvPr/>
        </p:nvSpPr>
        <p:spPr>
          <a:xfrm>
            <a:off x="3860884" y="4372217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  <a:r>
              <a:rPr lang="en-US" sz="2400" b="1" dirty="0">
                <a:solidFill>
                  <a:schemeClr val="bg1"/>
                </a:solidFill>
              </a:rPr>
              <a:t>4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="" xmlns:a16="http://schemas.microsoft.com/office/drawing/2014/main" id="{2112987C-F4F4-49CB-B446-1987C8B8A6F2}"/>
              </a:ext>
            </a:extLst>
          </p:cNvPr>
          <p:cNvSpPr/>
          <p:nvPr/>
        </p:nvSpPr>
        <p:spPr>
          <a:xfrm>
            <a:off x="4550096" y="5687364"/>
            <a:ext cx="30367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самостоятельный, познающий; </a:t>
            </a:r>
            <a:endParaRPr lang="ru-RU" sz="14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="" xmlns:a16="http://schemas.microsoft.com/office/drawing/2014/main" id="{6EC50026-1BE9-4B2F-B0F8-964921EA3B6E}"/>
              </a:ext>
            </a:extLst>
          </p:cNvPr>
          <p:cNvSpPr/>
          <p:nvPr/>
        </p:nvSpPr>
        <p:spPr>
          <a:xfrm>
            <a:off x="952464" y="5286388"/>
            <a:ext cx="31473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обладающий определенными качествами, ключевыми компетенциями, способный к самоопределению, самосовершенствованию, и умеющий работать на результат;</a:t>
            </a:r>
            <a:endParaRPr lang="ru-RU" sz="1400" dirty="0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="" xmlns:a16="http://schemas.microsoft.com/office/drawing/2014/main" id="{9E4AA8DB-6AB7-47C5-8D1E-1BCCC6DA9EF6}"/>
              </a:ext>
            </a:extLst>
          </p:cNvPr>
          <p:cNvSpPr/>
          <p:nvPr/>
        </p:nvSpPr>
        <p:spPr>
          <a:xfrm rot="2689455">
            <a:off x="283099" y="5703207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CDF82650-4443-49C2-87EE-1DDA0213A348}"/>
              </a:ext>
            </a:extLst>
          </p:cNvPr>
          <p:cNvSpPr txBox="1"/>
          <p:nvPr/>
        </p:nvSpPr>
        <p:spPr>
          <a:xfrm>
            <a:off x="342121" y="5779221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  <a:r>
              <a:rPr lang="en-US" sz="2400" b="1" dirty="0">
                <a:solidFill>
                  <a:schemeClr val="bg1"/>
                </a:solidFill>
              </a:rPr>
              <a:t>5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="" xmlns:a16="http://schemas.microsoft.com/office/drawing/2014/main" id="{87089419-7EA6-47EC-86E9-7A8B61AAE3BE}"/>
              </a:ext>
            </a:extLst>
          </p:cNvPr>
          <p:cNvSpPr/>
          <p:nvPr/>
        </p:nvSpPr>
        <p:spPr>
          <a:xfrm rot="2689455">
            <a:off x="3791719" y="5703206"/>
            <a:ext cx="613694" cy="61369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EEF18210-1F93-4AD4-9726-C90BD41866F1}"/>
              </a:ext>
            </a:extLst>
          </p:cNvPr>
          <p:cNvSpPr txBox="1"/>
          <p:nvPr/>
        </p:nvSpPr>
        <p:spPr>
          <a:xfrm>
            <a:off x="3850741" y="5779220"/>
            <a:ext cx="495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0</a:t>
            </a:r>
            <a:r>
              <a:rPr lang="en-US" sz="2400" b="1" dirty="0">
                <a:solidFill>
                  <a:schemeClr val="bg1"/>
                </a:solidFill>
              </a:rPr>
              <a:t>6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EE3F4C39-23A9-4584-A2F4-D4EAD417F8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7399958" y="1111790"/>
            <a:ext cx="3961042" cy="4634419"/>
          </a:xfrm>
        </p:spPr>
      </p:pic>
      <p:sp>
        <p:nvSpPr>
          <p:cNvPr id="36" name="Прямоугольник 35">
            <a:extLst>
              <a:ext uri="{FF2B5EF4-FFF2-40B4-BE49-F238E27FC236}">
                <a16:creationId xmlns="" xmlns:a16="http://schemas.microsoft.com/office/drawing/2014/main" id="{5FC1FD99-9FFC-465B-A81E-9A6CFC3EB75C}"/>
              </a:ext>
            </a:extLst>
          </p:cNvPr>
          <p:cNvSpPr/>
          <p:nvPr/>
        </p:nvSpPr>
        <p:spPr>
          <a:xfrm>
            <a:off x="952464" y="2857496"/>
            <a:ext cx="30367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способный вступать в отношения с внешней средой и максимально быстро адаптироваться и функционировать в ней.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="" xmlns:p14="http://schemas.microsoft.com/office/powerpoint/2010/main" val="29524054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41FE287E-7A7D-4B8F-9029-17F74833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Направления функциональной грамотности</a:t>
            </a:r>
            <a:endParaRPr lang="ru-RU" dirty="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="" xmlns:a16="http://schemas.microsoft.com/office/drawing/2014/main" id="{A48C154C-3FA4-4335-B0FB-7F236377D726}"/>
              </a:ext>
            </a:extLst>
          </p:cNvPr>
          <p:cNvSpPr/>
          <p:nvPr/>
        </p:nvSpPr>
        <p:spPr>
          <a:xfrm>
            <a:off x="8882082" y="2571744"/>
            <a:ext cx="2745000" cy="1485000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C1BEE9D6-ADFC-4877-9809-AD0AE831AB63}"/>
              </a:ext>
            </a:extLst>
          </p:cNvPr>
          <p:cNvSpPr/>
          <p:nvPr/>
        </p:nvSpPr>
        <p:spPr>
          <a:xfrm>
            <a:off x="7167570" y="2928934"/>
            <a:ext cx="1690500" cy="740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3EBBE701-E1EB-4DA8-9733-C73CDA8A9647}"/>
              </a:ext>
            </a:extLst>
          </p:cNvPr>
          <p:cNvSpPr/>
          <p:nvPr/>
        </p:nvSpPr>
        <p:spPr>
          <a:xfrm>
            <a:off x="5453058" y="2928934"/>
            <a:ext cx="1690500" cy="7404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D6D86110-9E15-4D70-B7AB-AED26B826804}"/>
              </a:ext>
            </a:extLst>
          </p:cNvPr>
          <p:cNvSpPr/>
          <p:nvPr/>
        </p:nvSpPr>
        <p:spPr>
          <a:xfrm>
            <a:off x="3738546" y="2928934"/>
            <a:ext cx="1690500" cy="7404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2131F0AD-44EA-4018-B2C2-815E35B599CF}"/>
              </a:ext>
            </a:extLst>
          </p:cNvPr>
          <p:cNvSpPr/>
          <p:nvPr/>
        </p:nvSpPr>
        <p:spPr>
          <a:xfrm>
            <a:off x="2024034" y="2928934"/>
            <a:ext cx="1690500" cy="740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="" xmlns:a16="http://schemas.microsoft.com/office/drawing/2014/main" id="{C649DD40-7B6A-4418-BE82-8CCBD05A4511}"/>
              </a:ext>
            </a:extLst>
          </p:cNvPr>
          <p:cNvSpPr/>
          <p:nvPr/>
        </p:nvSpPr>
        <p:spPr>
          <a:xfrm>
            <a:off x="5524496" y="3857628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Математическая грамотность</a:t>
            </a:r>
          </a:p>
          <a:p>
            <a:pPr algn="ctr"/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="" xmlns:a16="http://schemas.microsoft.com/office/drawing/2014/main" id="{5915916D-ED49-407F-8D3E-29517D60712A}"/>
              </a:ext>
            </a:extLst>
          </p:cNvPr>
          <p:cNvSpPr/>
          <p:nvPr/>
        </p:nvSpPr>
        <p:spPr>
          <a:xfrm>
            <a:off x="309522" y="3786190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Естественнонаучная грамотность. 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="" xmlns:a16="http://schemas.microsoft.com/office/drawing/2014/main" id="{A314140D-102B-4362-A684-1DD13C13DA64}"/>
              </a:ext>
            </a:extLst>
          </p:cNvPr>
          <p:cNvSpPr/>
          <p:nvPr/>
        </p:nvSpPr>
        <p:spPr>
          <a:xfrm>
            <a:off x="9096396" y="3857628"/>
            <a:ext cx="1624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Глобальные компетенции</a:t>
            </a:r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="" xmlns:a16="http://schemas.microsoft.com/office/drawing/2014/main" id="{9D929AD0-7926-449C-BD01-0FBA78A3C546}"/>
              </a:ext>
            </a:extLst>
          </p:cNvPr>
          <p:cNvSpPr/>
          <p:nvPr/>
        </p:nvSpPr>
        <p:spPr>
          <a:xfrm>
            <a:off x="7239008" y="3857628"/>
            <a:ext cx="16245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err="1" smtClean="0">
                <a:solidFill>
                  <a:schemeClr val="tx2"/>
                </a:solidFill>
              </a:rPr>
              <a:t>Креативное</a:t>
            </a:r>
            <a:r>
              <a:rPr lang="ru-RU" sz="1600" dirty="0" smtClean="0">
                <a:solidFill>
                  <a:schemeClr val="tx2"/>
                </a:solidFill>
              </a:rPr>
              <a:t> мышление</a:t>
            </a:r>
            <a:endParaRPr lang="ru-RU" sz="1600" dirty="0">
              <a:solidFill>
                <a:schemeClr val="tx2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="" xmlns:a16="http://schemas.microsoft.com/office/drawing/2014/main" id="{A50FF96E-DB14-4F5A-AF7A-069B41746B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9338" y="3143248"/>
            <a:ext cx="360000" cy="360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="" xmlns:a16="http://schemas.microsoft.com/office/drawing/2014/main" id="{0BACD0EC-D8CB-4619-B577-075560E4FD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7438" y="3143248"/>
            <a:ext cx="360000" cy="360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="" xmlns:a16="http://schemas.microsoft.com/office/drawing/2014/main" id="{262AC709-5BB6-4503-B8EB-182E76F6459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81488" y="3143248"/>
            <a:ext cx="360000" cy="36000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="" xmlns:a16="http://schemas.microsoft.com/office/drawing/2014/main" id="{181969F4-3106-41D3-94C4-3E9D1D9F8C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66976" y="3143248"/>
            <a:ext cx="360000" cy="360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="" xmlns:a16="http://schemas.microsoft.com/office/drawing/2014/main" id="{9A3792DD-AF68-483D-9BB8-4D6EA655EBC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0512" y="3143248"/>
            <a:ext cx="360000" cy="36000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="" xmlns:a16="http://schemas.microsoft.com/office/drawing/2014/main" id="{C649DD40-7B6A-4418-BE82-8CCBD05A4511}"/>
              </a:ext>
            </a:extLst>
          </p:cNvPr>
          <p:cNvSpPr/>
          <p:nvPr/>
        </p:nvSpPr>
        <p:spPr>
          <a:xfrm>
            <a:off x="3809984" y="3857628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Читательская грамотность</a:t>
            </a:r>
          </a:p>
          <a:p>
            <a:pPr algn="ctr"/>
            <a:endParaRPr lang="ru-RU" sz="1600" dirty="0">
              <a:solidFill>
                <a:schemeClr val="tx2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="" xmlns:a16="http://schemas.microsoft.com/office/drawing/2014/main" id="{2131F0AD-44EA-4018-B2C2-815E35B599CF}"/>
              </a:ext>
            </a:extLst>
          </p:cNvPr>
          <p:cNvSpPr/>
          <p:nvPr/>
        </p:nvSpPr>
        <p:spPr>
          <a:xfrm>
            <a:off x="309522" y="2928934"/>
            <a:ext cx="1690500" cy="7404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C649DD40-7B6A-4418-BE82-8CCBD05A4511}"/>
              </a:ext>
            </a:extLst>
          </p:cNvPr>
          <p:cNvSpPr/>
          <p:nvPr/>
        </p:nvSpPr>
        <p:spPr>
          <a:xfrm>
            <a:off x="2095472" y="3857628"/>
            <a:ext cx="16245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chemeClr val="tx2"/>
                </a:solidFill>
              </a:rPr>
              <a:t>Финансовая грамотность</a:t>
            </a:r>
          </a:p>
          <a:p>
            <a:pPr algn="ctr"/>
            <a:endParaRPr lang="ru-RU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75850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D692638-F08C-4F8D-9B03-9504E505B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Индикаторы функциональной грамотности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1278CD70-AE68-456F-9A2D-F172E7C1C639}"/>
              </a:ext>
            </a:extLst>
          </p:cNvPr>
          <p:cNvSpPr/>
          <p:nvPr/>
        </p:nvSpPr>
        <p:spPr>
          <a:xfrm>
            <a:off x="166646" y="2071678"/>
            <a:ext cx="2250000" cy="765000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5F43594E-EA7A-4F97-BCA1-401A9417ED2B}"/>
              </a:ext>
            </a:extLst>
          </p:cNvPr>
          <p:cNvSpPr/>
          <p:nvPr/>
        </p:nvSpPr>
        <p:spPr>
          <a:xfrm>
            <a:off x="2381224" y="2071678"/>
            <a:ext cx="2250000" cy="765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FDC37128-6F00-4AB4-8AAA-4170C7C3204C}"/>
              </a:ext>
            </a:extLst>
          </p:cNvPr>
          <p:cNvSpPr/>
          <p:nvPr/>
        </p:nvSpPr>
        <p:spPr>
          <a:xfrm>
            <a:off x="4595802" y="2071678"/>
            <a:ext cx="2250000" cy="76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B4C5EF18-0FD0-4C82-95A6-75178A9D138F}"/>
              </a:ext>
            </a:extLst>
          </p:cNvPr>
          <p:cNvSpPr/>
          <p:nvPr/>
        </p:nvSpPr>
        <p:spPr>
          <a:xfrm>
            <a:off x="6810380" y="2071678"/>
            <a:ext cx="2250000" cy="765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C28F29BA-918B-4A41-8A1A-B69D91D4149D}"/>
              </a:ext>
            </a:extLst>
          </p:cNvPr>
          <p:cNvSpPr/>
          <p:nvPr/>
        </p:nvSpPr>
        <p:spPr>
          <a:xfrm>
            <a:off x="166646" y="2857496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903BA20-74DF-4175-8B38-F54B17809472}"/>
              </a:ext>
            </a:extLst>
          </p:cNvPr>
          <p:cNvSpPr/>
          <p:nvPr/>
        </p:nvSpPr>
        <p:spPr>
          <a:xfrm>
            <a:off x="2381224" y="2857496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09EAE80E-E19B-44C6-9B1E-F051F02E8D54}"/>
              </a:ext>
            </a:extLst>
          </p:cNvPr>
          <p:cNvSpPr/>
          <p:nvPr/>
        </p:nvSpPr>
        <p:spPr>
          <a:xfrm>
            <a:off x="4595802" y="2857496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AF538FAD-068C-49F8-86FE-8FEABB205B19}"/>
              </a:ext>
            </a:extLst>
          </p:cNvPr>
          <p:cNvSpPr/>
          <p:nvPr/>
        </p:nvSpPr>
        <p:spPr>
          <a:xfrm>
            <a:off x="6810380" y="2857496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70FF005F-61F2-49AE-8CB4-AF51E1A9F40C}"/>
              </a:ext>
            </a:extLst>
          </p:cNvPr>
          <p:cNvSpPr/>
          <p:nvPr/>
        </p:nvSpPr>
        <p:spPr>
          <a:xfrm>
            <a:off x="166646" y="5715016"/>
            <a:ext cx="2250000" cy="183356"/>
          </a:xfrm>
          <a:prstGeom prst="rect">
            <a:avLst/>
          </a:prstGeom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0E315B23-79CB-4805-92A3-59E8524F1B02}"/>
              </a:ext>
            </a:extLst>
          </p:cNvPr>
          <p:cNvSpPr/>
          <p:nvPr/>
        </p:nvSpPr>
        <p:spPr>
          <a:xfrm>
            <a:off x="2381224" y="5715016"/>
            <a:ext cx="2250000" cy="18335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2FB84378-37E0-48C6-AC83-DB980657FB1F}"/>
              </a:ext>
            </a:extLst>
          </p:cNvPr>
          <p:cNvSpPr/>
          <p:nvPr/>
        </p:nvSpPr>
        <p:spPr>
          <a:xfrm>
            <a:off x="4595802" y="5715016"/>
            <a:ext cx="2250000" cy="18335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="" xmlns:a16="http://schemas.microsoft.com/office/drawing/2014/main" id="{7A68225D-78F4-4494-8A65-BAD9428A6407}"/>
              </a:ext>
            </a:extLst>
          </p:cNvPr>
          <p:cNvSpPr/>
          <p:nvPr/>
        </p:nvSpPr>
        <p:spPr>
          <a:xfrm>
            <a:off x="6810380" y="5715016"/>
            <a:ext cx="2250000" cy="183356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749CFAA-B388-4CB3-BC51-1F2B35E862E1}"/>
              </a:ext>
            </a:extLst>
          </p:cNvPr>
          <p:cNvSpPr txBox="1"/>
          <p:nvPr/>
        </p:nvSpPr>
        <p:spPr>
          <a:xfrm>
            <a:off x="881026" y="207167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432D61C-A194-4BC2-A150-02064C6F20A5}"/>
              </a:ext>
            </a:extLst>
          </p:cNvPr>
          <p:cNvSpPr txBox="1"/>
          <p:nvPr/>
        </p:nvSpPr>
        <p:spPr>
          <a:xfrm>
            <a:off x="3024166" y="207167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AF0990C-D25B-4140-9E41-E49497C4AD81}"/>
              </a:ext>
            </a:extLst>
          </p:cNvPr>
          <p:cNvSpPr txBox="1"/>
          <p:nvPr/>
        </p:nvSpPr>
        <p:spPr>
          <a:xfrm>
            <a:off x="5381620" y="207167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98F0C4A-3260-4B73-A180-E252635468AC}"/>
              </a:ext>
            </a:extLst>
          </p:cNvPr>
          <p:cNvSpPr txBox="1"/>
          <p:nvPr/>
        </p:nvSpPr>
        <p:spPr>
          <a:xfrm>
            <a:off x="7524760" y="207167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87BFE96-1958-4AA3-8AD5-2ECDD6036267}"/>
              </a:ext>
            </a:extLst>
          </p:cNvPr>
          <p:cNvSpPr txBox="1"/>
          <p:nvPr/>
        </p:nvSpPr>
        <p:spPr>
          <a:xfrm>
            <a:off x="238084" y="3857628"/>
            <a:ext cx="2043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1"/>
                </a:solidFill>
              </a:rPr>
              <a:t>Коммуникативная грамотность</a:t>
            </a:r>
            <a:endParaRPr lang="ru-RU" b="1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2524100" y="3929066"/>
            <a:ext cx="2055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Информационная грамотность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8109962-44F7-4376-9FD4-48388D22B2BE}"/>
              </a:ext>
            </a:extLst>
          </p:cNvPr>
          <p:cNvSpPr txBox="1"/>
          <p:nvPr/>
        </p:nvSpPr>
        <p:spPr>
          <a:xfrm>
            <a:off x="4667240" y="3929066"/>
            <a:ext cx="2143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3"/>
                </a:solidFill>
              </a:rPr>
              <a:t>Общеполитическая грамотность</a:t>
            </a:r>
            <a:endParaRPr lang="ru-RU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E67EC2B-49FA-4CDC-9F6F-7E0FA5BE306E}"/>
              </a:ext>
            </a:extLst>
          </p:cNvPr>
          <p:cNvSpPr txBox="1"/>
          <p:nvPr/>
        </p:nvSpPr>
        <p:spPr>
          <a:xfrm>
            <a:off x="6881818" y="4000504"/>
            <a:ext cx="193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4"/>
                </a:solidFill>
              </a:rPr>
              <a:t>Компьютерная грамотность</a:t>
            </a:r>
            <a:endParaRPr lang="ru-RU" b="1" dirty="0">
              <a:solidFill>
                <a:schemeClr val="accent4"/>
              </a:solidFill>
            </a:endParaRPr>
          </a:p>
        </p:txBody>
      </p:sp>
      <p:sp>
        <p:nvSpPr>
          <p:cNvPr id="32" name="Прямоугольник 31">
            <a:extLst>
              <a:ext uri="{FF2B5EF4-FFF2-40B4-BE49-F238E27FC236}">
                <a16:creationId xmlns="" xmlns:a16="http://schemas.microsoft.com/office/drawing/2014/main" id="{B4C5EF18-0FD0-4C82-95A6-75178A9D138F}"/>
              </a:ext>
            </a:extLst>
          </p:cNvPr>
          <p:cNvSpPr/>
          <p:nvPr/>
        </p:nvSpPr>
        <p:spPr>
          <a:xfrm>
            <a:off x="9024958" y="2071678"/>
            <a:ext cx="2250000" cy="7650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98F0C4A-3260-4B73-A180-E252635468AC}"/>
              </a:ext>
            </a:extLst>
          </p:cNvPr>
          <p:cNvSpPr txBox="1"/>
          <p:nvPr/>
        </p:nvSpPr>
        <p:spPr>
          <a:xfrm>
            <a:off x="9810776" y="2071678"/>
            <a:ext cx="7553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chemeClr val="bg1"/>
                </a:solidFill>
              </a:rPr>
              <a:t>05</a:t>
            </a:r>
            <a:endParaRPr lang="ru-RU" sz="4400" b="1" dirty="0">
              <a:solidFill>
                <a:schemeClr val="bg1"/>
              </a:solidFill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="" xmlns:a16="http://schemas.microsoft.com/office/drawing/2014/main" id="{AF538FAD-068C-49F8-86FE-8FEABB205B19}"/>
              </a:ext>
            </a:extLst>
          </p:cNvPr>
          <p:cNvSpPr/>
          <p:nvPr/>
        </p:nvSpPr>
        <p:spPr>
          <a:xfrm>
            <a:off x="9024958" y="2857496"/>
            <a:ext cx="2250000" cy="29700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="" xmlns:a16="http://schemas.microsoft.com/office/drawing/2014/main" id="{7A68225D-78F4-4494-8A65-BAD9428A6407}"/>
              </a:ext>
            </a:extLst>
          </p:cNvPr>
          <p:cNvSpPr/>
          <p:nvPr/>
        </p:nvSpPr>
        <p:spPr>
          <a:xfrm>
            <a:off x="9024958" y="5643578"/>
            <a:ext cx="2250000" cy="18335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E67EC2B-49FA-4CDC-9F6F-7E0FA5BE306E}"/>
              </a:ext>
            </a:extLst>
          </p:cNvPr>
          <p:cNvSpPr txBox="1"/>
          <p:nvPr/>
        </p:nvSpPr>
        <p:spPr>
          <a:xfrm>
            <a:off x="9167834" y="3786190"/>
            <a:ext cx="193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92D050"/>
                </a:solidFill>
              </a:rPr>
              <a:t>Грамотность при овладении иностранными языками</a:t>
            </a:r>
            <a:endParaRPr lang="ru-RU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26745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35049"/>
          </a:xfrm>
        </p:spPr>
        <p:txBody>
          <a:bodyPr/>
          <a:lstStyle/>
          <a:p>
            <a:pPr algn="ctr"/>
            <a:r>
              <a:rPr lang="ru-RU" dirty="0" smtClean="0"/>
              <a:t>КАК?</a:t>
            </a: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838200" y="1643050"/>
          <a:ext cx="10758526" cy="492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Чему учить?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Цель - совершенствование иноязычной компетенции, способности и готовности школьников использовать язык для решения коммуникативных задач</a:t>
            </a:r>
            <a:endParaRPr lang="ru-RU" dirty="0"/>
          </a:p>
        </p:txBody>
      </p:sp>
      <p:graphicFrame>
        <p:nvGraphicFramePr>
          <p:cNvPr id="4" name="Схема 3"/>
          <p:cNvGraphicFramePr/>
          <p:nvPr/>
        </p:nvGraphicFramePr>
        <p:xfrm>
          <a:off x="595274" y="2857496"/>
          <a:ext cx="6350016" cy="328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7881950" y="2786058"/>
            <a:ext cx="34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Овладение грамотной </a:t>
            </a:r>
          </a:p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устной и письменной речью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7596198" y="3714752"/>
            <a:ext cx="3929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Способность г диалогу </a:t>
            </a:r>
          </a:p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в стандартной жизненной </a:t>
            </a:r>
          </a:p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ситуации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7810512" y="5000636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accent2"/>
                </a:solidFill>
              </a:rPr>
              <a:t>Умение самостоятельно формулировать проблему</a:t>
            </a:r>
            <a:endParaRPr lang="ru-RU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учить?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9684" t="12222" r="31530" b="5691"/>
          <a:stretch>
            <a:fillRect/>
          </a:stretch>
        </p:blipFill>
        <p:spPr bwMode="auto">
          <a:xfrm>
            <a:off x="309522" y="1928802"/>
            <a:ext cx="3540467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4452926" y="1857364"/>
            <a:ext cx="3429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2"/>
                </a:solidFill>
              </a:rPr>
              <a:t>Pre-reading tasks: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F6228A-F222-4601-A759-6444314D577D}"/>
              </a:ext>
            </a:extLst>
          </p:cNvPr>
          <p:cNvSpPr txBox="1"/>
          <p:nvPr/>
        </p:nvSpPr>
        <p:spPr>
          <a:xfrm>
            <a:off x="4452926" y="2285993"/>
            <a:ext cx="73581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ru-RU" dirty="0" smtClean="0"/>
              <a:t>прочитай заглавие и скажи, о чем (о ком) будет идти речь в данном тексте;</a:t>
            </a:r>
          </a:p>
          <a:p>
            <a:pPr>
              <a:buFontTx/>
              <a:buChar char="-"/>
            </a:pPr>
            <a:r>
              <a:rPr lang="ru-RU" dirty="0" smtClean="0"/>
              <a:t>  опиши картинку (соответствующую тематике текста); затем прочти текст и найди ошибки в картинке;</a:t>
            </a:r>
          </a:p>
          <a:p>
            <a:r>
              <a:rPr lang="ru-RU" dirty="0" smtClean="0"/>
              <a:t>-  дай определение следующим словам;</a:t>
            </a:r>
          </a:p>
          <a:p>
            <a:pPr lvl="0"/>
            <a:r>
              <a:rPr lang="en-US" dirty="0" smtClean="0"/>
              <a:t>- </a:t>
            </a:r>
            <a:r>
              <a:rPr lang="ru-RU" dirty="0" smtClean="0"/>
              <a:t>соедини слова с их определениями;</a:t>
            </a:r>
          </a:p>
          <a:p>
            <a:pPr lvl="0"/>
            <a:r>
              <a:rPr lang="en-US" dirty="0" smtClean="0"/>
              <a:t>- </a:t>
            </a:r>
            <a:r>
              <a:rPr lang="ru-RU" dirty="0" smtClean="0"/>
              <a:t>определи различные значения одного итого же слова;</a:t>
            </a:r>
          </a:p>
          <a:p>
            <a:pPr lvl="0"/>
            <a:r>
              <a:rPr lang="en-US" dirty="0" smtClean="0"/>
              <a:t>- </a:t>
            </a:r>
            <a:r>
              <a:rPr lang="ru-RU" dirty="0" smtClean="0"/>
              <a:t>найди в тексте предложения с определенной грамматической формой;</a:t>
            </a:r>
          </a:p>
          <a:p>
            <a:pPr lvl="0"/>
            <a:r>
              <a:rPr lang="en-US" dirty="0" smtClean="0"/>
              <a:t>-</a:t>
            </a:r>
            <a:r>
              <a:rPr lang="ru-RU" dirty="0" smtClean="0"/>
              <a:t>прочти первые предложения абзацев и назови вопросы, которые будут рассматриваться в тексте.</a:t>
            </a:r>
          </a:p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391</Words>
  <Application>Microsoft Office PowerPoint</Application>
  <PresentationFormat>Произвольный</PresentationFormat>
  <Paragraphs>99</Paragraphs>
  <Slides>16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Тема Office</vt:lpstr>
      <vt:lpstr>Слайд 1</vt:lpstr>
      <vt:lpstr>Что это?</vt:lpstr>
      <vt:lpstr>Зачем?</vt:lpstr>
      <vt:lpstr>Каким должен быть человек?</vt:lpstr>
      <vt:lpstr>Направления функциональной грамотности</vt:lpstr>
      <vt:lpstr>Индикаторы функциональной грамотности</vt:lpstr>
      <vt:lpstr>КАК?</vt:lpstr>
      <vt:lpstr>Чему учить?</vt:lpstr>
      <vt:lpstr>Как учить?</vt:lpstr>
      <vt:lpstr>Слайд 10</vt:lpstr>
      <vt:lpstr>Проблемные задания</vt:lpstr>
      <vt:lpstr>Нелинейные тексты</vt:lpstr>
      <vt:lpstr>Слайд 13</vt:lpstr>
      <vt:lpstr>Слайд 14</vt:lpstr>
      <vt:lpstr>Слайд 15</vt:lpstr>
      <vt:lpstr>СПАСИБО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admin</cp:lastModifiedBy>
  <cp:revision>41</cp:revision>
  <dcterms:created xsi:type="dcterms:W3CDTF">2020-11-01T12:52:57Z</dcterms:created>
  <dcterms:modified xsi:type="dcterms:W3CDTF">2023-01-07T11:46:05Z</dcterms:modified>
</cp:coreProperties>
</file>